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311" r:id="rId4"/>
    <p:sldId id="258" r:id="rId5"/>
    <p:sldId id="278" r:id="rId6"/>
    <p:sldId id="260" r:id="rId7"/>
    <p:sldId id="312" r:id="rId8"/>
    <p:sldId id="305" r:id="rId9"/>
    <p:sldId id="259" r:id="rId10"/>
    <p:sldId id="313" r:id="rId11"/>
    <p:sldId id="306" r:id="rId12"/>
    <p:sldId id="315" r:id="rId13"/>
    <p:sldId id="314" r:id="rId14"/>
    <p:sldId id="300" r:id="rId15"/>
    <p:sldId id="327" r:id="rId16"/>
    <p:sldId id="264" r:id="rId17"/>
    <p:sldId id="310" r:id="rId18"/>
    <p:sldId id="304" r:id="rId19"/>
    <p:sldId id="267" r:id="rId20"/>
    <p:sldId id="268" r:id="rId21"/>
    <p:sldId id="269" r:id="rId22"/>
    <p:sldId id="309" r:id="rId23"/>
    <p:sldId id="271" r:id="rId24"/>
    <p:sldId id="272" r:id="rId25"/>
    <p:sldId id="273" r:id="rId26"/>
    <p:sldId id="274" r:id="rId27"/>
    <p:sldId id="275" r:id="rId28"/>
    <p:sldId id="276" r:id="rId29"/>
    <p:sldId id="307" r:id="rId30"/>
    <p:sldId id="308" r:id="rId31"/>
    <p:sldId id="321" r:id="rId32"/>
    <p:sldId id="322" r:id="rId33"/>
    <p:sldId id="323" r:id="rId34"/>
    <p:sldId id="325" r:id="rId35"/>
    <p:sldId id="324" r:id="rId36"/>
    <p:sldId id="265" r:id="rId37"/>
    <p:sldId id="316" r:id="rId38"/>
    <p:sldId id="318" r:id="rId39"/>
    <p:sldId id="317" r:id="rId40"/>
    <p:sldId id="319" r:id="rId41"/>
    <p:sldId id="320" r:id="rId42"/>
    <p:sldId id="329" r:id="rId43"/>
    <p:sldId id="277" r:id="rId4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370" autoAdjust="0"/>
  </p:normalViewPr>
  <p:slideViewPr>
    <p:cSldViewPr snapToGrid="0">
      <p:cViewPr varScale="1">
        <p:scale>
          <a:sx n="101" d="100"/>
          <a:sy n="101" d="100"/>
        </p:scale>
        <p:origin x="138" y="228"/>
      </p:cViewPr>
      <p:guideLst/>
    </p:cSldViewPr>
  </p:slideViewPr>
  <p:outlineViewPr>
    <p:cViewPr>
      <p:scale>
        <a:sx n="33" d="100"/>
        <a:sy n="33" d="100"/>
      </p:scale>
      <p:origin x="0" y="-475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BAE41-0F0E-44FF-B884-32498284BB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kumimoji="1" lang="ja-JP" altLang="en-US"/>
        </a:p>
      </dgm:t>
    </dgm:pt>
    <dgm:pt modelId="{2ADAB991-E443-4119-B3AA-E6276D66A513}">
      <dgm:prSet/>
      <dgm:spPr/>
      <dgm:t>
        <a:bodyPr/>
        <a:lstStyle/>
        <a:p>
          <a:r>
            <a:rPr kumimoji="1" lang="ja-JP" altLang="en-US" dirty="0"/>
            <a:t>１．</a:t>
          </a:r>
          <a:r>
            <a:rPr kumimoji="1" lang="ja-JP" dirty="0"/>
            <a:t>コーチングの必要性と効果</a:t>
          </a:r>
          <a:endParaRPr lang="ja-JP" dirty="0"/>
        </a:p>
      </dgm:t>
    </dgm:pt>
    <dgm:pt modelId="{AB271A87-7C3B-4219-AECB-2473451C2F99}" type="parTrans" cxnId="{44264B44-CA93-456C-AC61-AA8DC765C5F4}">
      <dgm:prSet/>
      <dgm:spPr/>
      <dgm:t>
        <a:bodyPr/>
        <a:lstStyle/>
        <a:p>
          <a:endParaRPr kumimoji="1" lang="ja-JP" altLang="en-US"/>
        </a:p>
      </dgm:t>
    </dgm:pt>
    <dgm:pt modelId="{D38E62D3-F774-46D0-9017-FDFE6C5D036B}" type="sibTrans" cxnId="{44264B44-CA93-456C-AC61-AA8DC765C5F4}">
      <dgm:prSet/>
      <dgm:spPr/>
      <dgm:t>
        <a:bodyPr/>
        <a:lstStyle/>
        <a:p>
          <a:endParaRPr kumimoji="1" lang="ja-JP" altLang="en-US"/>
        </a:p>
      </dgm:t>
    </dgm:pt>
    <dgm:pt modelId="{6363E3F0-8C03-47B9-93C7-2EE678F2D1B2}">
      <dgm:prSet/>
      <dgm:spPr/>
      <dgm:t>
        <a:bodyPr/>
        <a:lstStyle/>
        <a:p>
          <a:r>
            <a:rPr kumimoji="1" lang="ja-JP" altLang="en-US" dirty="0"/>
            <a:t>２．</a:t>
          </a:r>
          <a:r>
            <a:rPr kumimoji="1" lang="ja-JP" dirty="0"/>
            <a:t>コーチングフィールド</a:t>
          </a:r>
          <a:endParaRPr lang="ja-JP" dirty="0"/>
        </a:p>
      </dgm:t>
    </dgm:pt>
    <dgm:pt modelId="{0C6A17BA-379A-4D18-9C8F-58152287756E}" type="parTrans" cxnId="{4BDB869D-C6B9-4613-B9DD-E4A9030FF201}">
      <dgm:prSet/>
      <dgm:spPr/>
      <dgm:t>
        <a:bodyPr/>
        <a:lstStyle/>
        <a:p>
          <a:endParaRPr kumimoji="1" lang="ja-JP" altLang="en-US"/>
        </a:p>
      </dgm:t>
    </dgm:pt>
    <dgm:pt modelId="{762E3B7F-D01C-4662-94BB-C48411DD019E}" type="sibTrans" cxnId="{4BDB869D-C6B9-4613-B9DD-E4A9030FF201}">
      <dgm:prSet/>
      <dgm:spPr/>
      <dgm:t>
        <a:bodyPr/>
        <a:lstStyle/>
        <a:p>
          <a:endParaRPr kumimoji="1" lang="ja-JP" altLang="en-US"/>
        </a:p>
      </dgm:t>
    </dgm:pt>
    <dgm:pt modelId="{26785D07-6787-42DA-94AC-DE7973319DDF}">
      <dgm:prSet/>
      <dgm:spPr/>
      <dgm:t>
        <a:bodyPr/>
        <a:lstStyle/>
        <a:p>
          <a:r>
            <a:rPr kumimoji="1" lang="ja-JP" altLang="en-US" dirty="0"/>
            <a:t>３．</a:t>
          </a:r>
          <a:r>
            <a:rPr kumimoji="1" lang="ja-JP" dirty="0"/>
            <a:t>コーチングプロセス</a:t>
          </a:r>
          <a:endParaRPr lang="ja-JP" dirty="0"/>
        </a:p>
      </dgm:t>
    </dgm:pt>
    <dgm:pt modelId="{C173503B-FEAE-471A-8389-46BB91B79E5F}" type="parTrans" cxnId="{74FC6CA0-0D37-4451-9A62-244E4424C84D}">
      <dgm:prSet/>
      <dgm:spPr/>
      <dgm:t>
        <a:bodyPr/>
        <a:lstStyle/>
        <a:p>
          <a:endParaRPr kumimoji="1" lang="ja-JP" altLang="en-US"/>
        </a:p>
      </dgm:t>
    </dgm:pt>
    <dgm:pt modelId="{CBC9653A-9CE8-4206-B46D-BB41A66533E4}" type="sibTrans" cxnId="{74FC6CA0-0D37-4451-9A62-244E4424C84D}">
      <dgm:prSet/>
      <dgm:spPr/>
      <dgm:t>
        <a:bodyPr/>
        <a:lstStyle/>
        <a:p>
          <a:endParaRPr kumimoji="1" lang="ja-JP" altLang="en-US"/>
        </a:p>
      </dgm:t>
    </dgm:pt>
    <dgm:pt modelId="{7D87619C-0971-46BE-85F3-05321C7C65C1}">
      <dgm:prSet/>
      <dgm:spPr/>
      <dgm:t>
        <a:bodyPr/>
        <a:lstStyle/>
        <a:p>
          <a:r>
            <a:rPr kumimoji="1" lang="ja-JP" altLang="en-US" dirty="0"/>
            <a:t>４．</a:t>
          </a:r>
          <a:r>
            <a:rPr kumimoji="1" lang="ja-JP" dirty="0"/>
            <a:t>コーチングカテゴリー</a:t>
          </a:r>
          <a:endParaRPr lang="ja-JP" dirty="0"/>
        </a:p>
      </dgm:t>
    </dgm:pt>
    <dgm:pt modelId="{64223DD6-CC5C-44C2-BFB2-0918F994CA41}" type="parTrans" cxnId="{59CD9EA6-A263-4BCF-AD03-38149EEEC914}">
      <dgm:prSet/>
      <dgm:spPr/>
      <dgm:t>
        <a:bodyPr/>
        <a:lstStyle/>
        <a:p>
          <a:endParaRPr kumimoji="1" lang="ja-JP" altLang="en-US"/>
        </a:p>
      </dgm:t>
    </dgm:pt>
    <dgm:pt modelId="{2F371E70-1427-45B1-806C-27DC159050C5}" type="sibTrans" cxnId="{59CD9EA6-A263-4BCF-AD03-38149EEEC914}">
      <dgm:prSet/>
      <dgm:spPr/>
      <dgm:t>
        <a:bodyPr/>
        <a:lstStyle/>
        <a:p>
          <a:endParaRPr kumimoji="1" lang="ja-JP" altLang="en-US"/>
        </a:p>
      </dgm:t>
    </dgm:pt>
    <dgm:pt modelId="{2A3A2112-1EAE-435E-B560-4A80E776765C}">
      <dgm:prSet/>
      <dgm:spPr/>
      <dgm:t>
        <a:bodyPr/>
        <a:lstStyle/>
        <a:p>
          <a:r>
            <a:rPr kumimoji="1" lang="ja-JP" altLang="en-US" dirty="0"/>
            <a:t>５．</a:t>
          </a:r>
          <a:r>
            <a:rPr kumimoji="1" lang="ja-JP" dirty="0"/>
            <a:t>コーチングプリンシプル</a:t>
          </a:r>
          <a:endParaRPr lang="ja-JP" dirty="0"/>
        </a:p>
      </dgm:t>
    </dgm:pt>
    <dgm:pt modelId="{A2A298AC-1FA9-49E5-BBEB-A82C1B1A07B8}" type="parTrans" cxnId="{B34FDBE8-9260-4ACC-8C7C-7D4E1546148F}">
      <dgm:prSet/>
      <dgm:spPr/>
      <dgm:t>
        <a:bodyPr/>
        <a:lstStyle/>
        <a:p>
          <a:endParaRPr kumimoji="1" lang="ja-JP" altLang="en-US"/>
        </a:p>
      </dgm:t>
    </dgm:pt>
    <dgm:pt modelId="{3E002585-2328-401A-947B-78B1252128F8}" type="sibTrans" cxnId="{B34FDBE8-9260-4ACC-8C7C-7D4E1546148F}">
      <dgm:prSet/>
      <dgm:spPr/>
      <dgm:t>
        <a:bodyPr/>
        <a:lstStyle/>
        <a:p>
          <a:endParaRPr kumimoji="1" lang="ja-JP" altLang="en-US"/>
        </a:p>
      </dgm:t>
    </dgm:pt>
    <dgm:pt modelId="{14CF5222-0F32-4171-8FE2-B2C0D2516645}">
      <dgm:prSet/>
      <dgm:spPr/>
      <dgm:t>
        <a:bodyPr/>
        <a:lstStyle/>
        <a:p>
          <a:r>
            <a:rPr kumimoji="1" lang="ja-JP" altLang="en-US" dirty="0"/>
            <a:t>６．</a:t>
          </a:r>
          <a:r>
            <a:rPr kumimoji="1" lang="ja-JP" dirty="0"/>
            <a:t>コーチングアビリティ</a:t>
          </a:r>
          <a:endParaRPr lang="ja-JP" dirty="0"/>
        </a:p>
      </dgm:t>
    </dgm:pt>
    <dgm:pt modelId="{B1683D9F-AC68-434D-83A6-BBB374D0DE96}" type="parTrans" cxnId="{2F10AF75-18C3-454F-B64E-2C42D81161AC}">
      <dgm:prSet/>
      <dgm:spPr/>
      <dgm:t>
        <a:bodyPr/>
        <a:lstStyle/>
        <a:p>
          <a:endParaRPr kumimoji="1" lang="ja-JP" altLang="en-US"/>
        </a:p>
      </dgm:t>
    </dgm:pt>
    <dgm:pt modelId="{8564CE76-02CA-411F-AD19-7A17448E65DF}" type="sibTrans" cxnId="{2F10AF75-18C3-454F-B64E-2C42D81161AC}">
      <dgm:prSet/>
      <dgm:spPr/>
      <dgm:t>
        <a:bodyPr/>
        <a:lstStyle/>
        <a:p>
          <a:endParaRPr kumimoji="1" lang="ja-JP" altLang="en-US"/>
        </a:p>
      </dgm:t>
    </dgm:pt>
    <dgm:pt modelId="{51D199D0-8C50-429C-9B45-642C900AD454}">
      <dgm:prSet/>
      <dgm:spPr/>
      <dgm:t>
        <a:bodyPr/>
        <a:lstStyle/>
        <a:p>
          <a:r>
            <a:rPr kumimoji="1" lang="ja-JP" altLang="en-US" dirty="0"/>
            <a:t>７．</a:t>
          </a:r>
          <a:r>
            <a:rPr kumimoji="1" lang="en-US" dirty="0"/>
            <a:t>Various coaching</a:t>
          </a:r>
          <a:endParaRPr lang="ja-JP" dirty="0"/>
        </a:p>
      </dgm:t>
    </dgm:pt>
    <dgm:pt modelId="{43908A53-1ECC-4F2E-8363-E7B11116779C}" type="parTrans" cxnId="{6FFB0C54-3BE8-4471-AF94-E6F9396B8775}">
      <dgm:prSet/>
      <dgm:spPr/>
      <dgm:t>
        <a:bodyPr/>
        <a:lstStyle/>
        <a:p>
          <a:endParaRPr kumimoji="1" lang="ja-JP" altLang="en-US"/>
        </a:p>
      </dgm:t>
    </dgm:pt>
    <dgm:pt modelId="{5CF1D4A6-A1B0-4141-A061-44D2A3B829B0}" type="sibTrans" cxnId="{6FFB0C54-3BE8-4471-AF94-E6F9396B8775}">
      <dgm:prSet/>
      <dgm:spPr/>
      <dgm:t>
        <a:bodyPr/>
        <a:lstStyle/>
        <a:p>
          <a:endParaRPr kumimoji="1" lang="ja-JP" altLang="en-US"/>
        </a:p>
      </dgm:t>
    </dgm:pt>
    <dgm:pt modelId="{35C6C4C1-16FC-44C4-8274-A04B6F4B8CF9}">
      <dgm:prSet/>
      <dgm:spPr/>
      <dgm:t>
        <a:bodyPr/>
        <a:lstStyle/>
        <a:p>
          <a:r>
            <a:rPr kumimoji="1" lang="ja-JP"/>
            <a:t>まとめ</a:t>
          </a:r>
          <a:endParaRPr lang="ja-JP"/>
        </a:p>
      </dgm:t>
    </dgm:pt>
    <dgm:pt modelId="{0EEEA515-949F-48CF-85FC-E2CFCB5386E9}" type="parTrans" cxnId="{0E511877-5BD5-4DB0-BE4B-51A78E8FCBC8}">
      <dgm:prSet/>
      <dgm:spPr/>
      <dgm:t>
        <a:bodyPr/>
        <a:lstStyle/>
        <a:p>
          <a:endParaRPr kumimoji="1" lang="ja-JP" altLang="en-US"/>
        </a:p>
      </dgm:t>
    </dgm:pt>
    <dgm:pt modelId="{F612E983-4A76-4C01-B2F7-99DDECFD1902}" type="sibTrans" cxnId="{0E511877-5BD5-4DB0-BE4B-51A78E8FCBC8}">
      <dgm:prSet/>
      <dgm:spPr/>
      <dgm:t>
        <a:bodyPr/>
        <a:lstStyle/>
        <a:p>
          <a:endParaRPr kumimoji="1" lang="ja-JP" altLang="en-US"/>
        </a:p>
      </dgm:t>
    </dgm:pt>
    <dgm:pt modelId="{7C5C1A18-F203-4029-BE45-A0BF78B9CCEB}" type="pres">
      <dgm:prSet presAssocID="{EBFBAE41-0F0E-44FF-B884-32498284BBFC}" presName="vert0" presStyleCnt="0">
        <dgm:presLayoutVars>
          <dgm:dir/>
          <dgm:animOne val="branch"/>
          <dgm:animLvl val="lvl"/>
        </dgm:presLayoutVars>
      </dgm:prSet>
      <dgm:spPr/>
    </dgm:pt>
    <dgm:pt modelId="{EA0D9814-C047-4811-AE1D-0477C4360ABF}" type="pres">
      <dgm:prSet presAssocID="{2ADAB991-E443-4119-B3AA-E6276D66A513}" presName="thickLine" presStyleLbl="alignNode1" presStyleIdx="0" presStyleCnt="8"/>
      <dgm:spPr/>
    </dgm:pt>
    <dgm:pt modelId="{0AF56F7F-8722-45DE-959B-82923CA3624F}" type="pres">
      <dgm:prSet presAssocID="{2ADAB991-E443-4119-B3AA-E6276D66A513}" presName="horz1" presStyleCnt="0"/>
      <dgm:spPr/>
    </dgm:pt>
    <dgm:pt modelId="{ABB9BD6D-2B1B-497B-904F-C275EBF8839B}" type="pres">
      <dgm:prSet presAssocID="{2ADAB991-E443-4119-B3AA-E6276D66A513}" presName="tx1" presStyleLbl="revTx" presStyleIdx="0" presStyleCnt="8"/>
      <dgm:spPr/>
    </dgm:pt>
    <dgm:pt modelId="{79E8AC38-FE00-45F9-946F-BCAC1310568E}" type="pres">
      <dgm:prSet presAssocID="{2ADAB991-E443-4119-B3AA-E6276D66A513}" presName="vert1" presStyleCnt="0"/>
      <dgm:spPr/>
    </dgm:pt>
    <dgm:pt modelId="{7F68FB98-A65B-42A6-9B3F-E508BB02FE58}" type="pres">
      <dgm:prSet presAssocID="{6363E3F0-8C03-47B9-93C7-2EE678F2D1B2}" presName="thickLine" presStyleLbl="alignNode1" presStyleIdx="1" presStyleCnt="8"/>
      <dgm:spPr/>
    </dgm:pt>
    <dgm:pt modelId="{FE9B3A47-22CB-4F78-A84E-253C99EB00A8}" type="pres">
      <dgm:prSet presAssocID="{6363E3F0-8C03-47B9-93C7-2EE678F2D1B2}" presName="horz1" presStyleCnt="0"/>
      <dgm:spPr/>
    </dgm:pt>
    <dgm:pt modelId="{3A957A7C-D20C-4E1E-9F2B-BBD0C9D8FAB6}" type="pres">
      <dgm:prSet presAssocID="{6363E3F0-8C03-47B9-93C7-2EE678F2D1B2}" presName="tx1" presStyleLbl="revTx" presStyleIdx="1" presStyleCnt="8"/>
      <dgm:spPr/>
    </dgm:pt>
    <dgm:pt modelId="{C6C7B265-9259-4BC9-B75E-2BAB18CBDA83}" type="pres">
      <dgm:prSet presAssocID="{6363E3F0-8C03-47B9-93C7-2EE678F2D1B2}" presName="vert1" presStyleCnt="0"/>
      <dgm:spPr/>
    </dgm:pt>
    <dgm:pt modelId="{CCE593DF-A7E3-485B-B4B0-89F955094CCC}" type="pres">
      <dgm:prSet presAssocID="{26785D07-6787-42DA-94AC-DE7973319DDF}" presName="thickLine" presStyleLbl="alignNode1" presStyleIdx="2" presStyleCnt="8"/>
      <dgm:spPr/>
    </dgm:pt>
    <dgm:pt modelId="{5539ED60-0D11-44D7-A3D9-47B326322CF9}" type="pres">
      <dgm:prSet presAssocID="{26785D07-6787-42DA-94AC-DE7973319DDF}" presName="horz1" presStyleCnt="0"/>
      <dgm:spPr/>
    </dgm:pt>
    <dgm:pt modelId="{459C8007-7F05-4558-9733-85E47EBC08FD}" type="pres">
      <dgm:prSet presAssocID="{26785D07-6787-42DA-94AC-DE7973319DDF}" presName="tx1" presStyleLbl="revTx" presStyleIdx="2" presStyleCnt="8"/>
      <dgm:spPr/>
    </dgm:pt>
    <dgm:pt modelId="{0602D435-D43A-4FE4-9107-860C79B053D0}" type="pres">
      <dgm:prSet presAssocID="{26785D07-6787-42DA-94AC-DE7973319DDF}" presName="vert1" presStyleCnt="0"/>
      <dgm:spPr/>
    </dgm:pt>
    <dgm:pt modelId="{AB5DE1DD-47B9-4B09-B1C9-3D6A7CE0A7B1}" type="pres">
      <dgm:prSet presAssocID="{7D87619C-0971-46BE-85F3-05321C7C65C1}" presName="thickLine" presStyleLbl="alignNode1" presStyleIdx="3" presStyleCnt="8"/>
      <dgm:spPr/>
    </dgm:pt>
    <dgm:pt modelId="{A802A0FD-C8B8-4341-A56C-783123CE89ED}" type="pres">
      <dgm:prSet presAssocID="{7D87619C-0971-46BE-85F3-05321C7C65C1}" presName="horz1" presStyleCnt="0"/>
      <dgm:spPr/>
    </dgm:pt>
    <dgm:pt modelId="{FA0EAAA4-73DD-44E4-93BE-2DFC45D7A661}" type="pres">
      <dgm:prSet presAssocID="{7D87619C-0971-46BE-85F3-05321C7C65C1}" presName="tx1" presStyleLbl="revTx" presStyleIdx="3" presStyleCnt="8"/>
      <dgm:spPr/>
    </dgm:pt>
    <dgm:pt modelId="{065C9A65-73B9-4D54-A38A-D3C8F5179AC9}" type="pres">
      <dgm:prSet presAssocID="{7D87619C-0971-46BE-85F3-05321C7C65C1}" presName="vert1" presStyleCnt="0"/>
      <dgm:spPr/>
    </dgm:pt>
    <dgm:pt modelId="{2EF9B2FF-2F7C-49BC-9797-046D7F5E9B69}" type="pres">
      <dgm:prSet presAssocID="{2A3A2112-1EAE-435E-B560-4A80E776765C}" presName="thickLine" presStyleLbl="alignNode1" presStyleIdx="4" presStyleCnt="8"/>
      <dgm:spPr/>
    </dgm:pt>
    <dgm:pt modelId="{4746A32E-A73D-42DC-9D93-273AD06924F7}" type="pres">
      <dgm:prSet presAssocID="{2A3A2112-1EAE-435E-B560-4A80E776765C}" presName="horz1" presStyleCnt="0"/>
      <dgm:spPr/>
    </dgm:pt>
    <dgm:pt modelId="{19EAC667-198E-478B-B6FC-A6948C51D3B4}" type="pres">
      <dgm:prSet presAssocID="{2A3A2112-1EAE-435E-B560-4A80E776765C}" presName="tx1" presStyleLbl="revTx" presStyleIdx="4" presStyleCnt="8"/>
      <dgm:spPr/>
    </dgm:pt>
    <dgm:pt modelId="{07CC4B5D-417F-4E46-A3CC-C26054D724A4}" type="pres">
      <dgm:prSet presAssocID="{2A3A2112-1EAE-435E-B560-4A80E776765C}" presName="vert1" presStyleCnt="0"/>
      <dgm:spPr/>
    </dgm:pt>
    <dgm:pt modelId="{AEEB70DF-88A9-41BC-B529-9960A4F07B5F}" type="pres">
      <dgm:prSet presAssocID="{14CF5222-0F32-4171-8FE2-B2C0D2516645}" presName="thickLine" presStyleLbl="alignNode1" presStyleIdx="5" presStyleCnt="8"/>
      <dgm:spPr/>
    </dgm:pt>
    <dgm:pt modelId="{C818212F-03BA-4DE3-A7EE-2EC61314C387}" type="pres">
      <dgm:prSet presAssocID="{14CF5222-0F32-4171-8FE2-B2C0D2516645}" presName="horz1" presStyleCnt="0"/>
      <dgm:spPr/>
    </dgm:pt>
    <dgm:pt modelId="{5675FD34-8009-4C9A-9B9C-6A2A2193884A}" type="pres">
      <dgm:prSet presAssocID="{14CF5222-0F32-4171-8FE2-B2C0D2516645}" presName="tx1" presStyleLbl="revTx" presStyleIdx="5" presStyleCnt="8"/>
      <dgm:spPr/>
    </dgm:pt>
    <dgm:pt modelId="{61CA5CD2-C35B-41C2-981E-074EF0369941}" type="pres">
      <dgm:prSet presAssocID="{14CF5222-0F32-4171-8FE2-B2C0D2516645}" presName="vert1" presStyleCnt="0"/>
      <dgm:spPr/>
    </dgm:pt>
    <dgm:pt modelId="{9F8F8B91-2D0C-4F14-97E0-3BDC22193D60}" type="pres">
      <dgm:prSet presAssocID="{51D199D0-8C50-429C-9B45-642C900AD454}" presName="thickLine" presStyleLbl="alignNode1" presStyleIdx="6" presStyleCnt="8"/>
      <dgm:spPr/>
    </dgm:pt>
    <dgm:pt modelId="{049A44D2-A06A-4BA1-BDB4-025DDDA9C749}" type="pres">
      <dgm:prSet presAssocID="{51D199D0-8C50-429C-9B45-642C900AD454}" presName="horz1" presStyleCnt="0"/>
      <dgm:spPr/>
    </dgm:pt>
    <dgm:pt modelId="{0B1DA734-60DA-4E19-ABB3-C73672C3785A}" type="pres">
      <dgm:prSet presAssocID="{51D199D0-8C50-429C-9B45-642C900AD454}" presName="tx1" presStyleLbl="revTx" presStyleIdx="6" presStyleCnt="8"/>
      <dgm:spPr/>
    </dgm:pt>
    <dgm:pt modelId="{E7DD83D8-D8ED-4A22-93A3-4B80DFFACFF3}" type="pres">
      <dgm:prSet presAssocID="{51D199D0-8C50-429C-9B45-642C900AD454}" presName="vert1" presStyleCnt="0"/>
      <dgm:spPr/>
    </dgm:pt>
    <dgm:pt modelId="{70E11C16-148E-4243-98D8-A6D6ADDC56BA}" type="pres">
      <dgm:prSet presAssocID="{35C6C4C1-16FC-44C4-8274-A04B6F4B8CF9}" presName="thickLine" presStyleLbl="alignNode1" presStyleIdx="7" presStyleCnt="8"/>
      <dgm:spPr/>
    </dgm:pt>
    <dgm:pt modelId="{D8835ECC-458A-4A45-95A7-F8864D9DC2B0}" type="pres">
      <dgm:prSet presAssocID="{35C6C4C1-16FC-44C4-8274-A04B6F4B8CF9}" presName="horz1" presStyleCnt="0"/>
      <dgm:spPr/>
    </dgm:pt>
    <dgm:pt modelId="{16CA17EA-31DE-4357-ABC8-C264B35CBB31}" type="pres">
      <dgm:prSet presAssocID="{35C6C4C1-16FC-44C4-8274-A04B6F4B8CF9}" presName="tx1" presStyleLbl="revTx" presStyleIdx="7" presStyleCnt="8"/>
      <dgm:spPr/>
    </dgm:pt>
    <dgm:pt modelId="{58593427-8A0F-427E-A115-8F060657F238}" type="pres">
      <dgm:prSet presAssocID="{35C6C4C1-16FC-44C4-8274-A04B6F4B8CF9}" presName="vert1" presStyleCnt="0"/>
      <dgm:spPr/>
    </dgm:pt>
  </dgm:ptLst>
  <dgm:cxnLst>
    <dgm:cxn modelId="{19F39714-F92C-46DA-A109-DCAA1AFF4E59}" type="presOf" srcId="{EBFBAE41-0F0E-44FF-B884-32498284BBFC}" destId="{7C5C1A18-F203-4029-BE45-A0BF78B9CCEB}" srcOrd="0" destOrd="0" presId="urn:microsoft.com/office/officeart/2008/layout/LinedList"/>
    <dgm:cxn modelId="{0CBD6364-58B5-4696-AD51-3F6E079E3335}" type="presOf" srcId="{51D199D0-8C50-429C-9B45-642C900AD454}" destId="{0B1DA734-60DA-4E19-ABB3-C73672C3785A}" srcOrd="0" destOrd="0" presId="urn:microsoft.com/office/officeart/2008/layout/LinedList"/>
    <dgm:cxn modelId="{44264B44-CA93-456C-AC61-AA8DC765C5F4}" srcId="{EBFBAE41-0F0E-44FF-B884-32498284BBFC}" destId="{2ADAB991-E443-4119-B3AA-E6276D66A513}" srcOrd="0" destOrd="0" parTransId="{AB271A87-7C3B-4219-AECB-2473451C2F99}" sibTransId="{D38E62D3-F774-46D0-9017-FDFE6C5D036B}"/>
    <dgm:cxn modelId="{38920E6C-512D-4644-8828-268C882C0EC4}" type="presOf" srcId="{2ADAB991-E443-4119-B3AA-E6276D66A513}" destId="{ABB9BD6D-2B1B-497B-904F-C275EBF8839B}" srcOrd="0" destOrd="0" presId="urn:microsoft.com/office/officeart/2008/layout/LinedList"/>
    <dgm:cxn modelId="{C8BDE16C-2E26-4406-BFA3-B88DC296EAC7}" type="presOf" srcId="{7D87619C-0971-46BE-85F3-05321C7C65C1}" destId="{FA0EAAA4-73DD-44E4-93BE-2DFC45D7A661}" srcOrd="0" destOrd="0" presId="urn:microsoft.com/office/officeart/2008/layout/LinedList"/>
    <dgm:cxn modelId="{64B6BE6D-C6E8-4C05-863B-E2EA01F13334}" type="presOf" srcId="{26785D07-6787-42DA-94AC-DE7973319DDF}" destId="{459C8007-7F05-4558-9733-85E47EBC08FD}" srcOrd="0" destOrd="0" presId="urn:microsoft.com/office/officeart/2008/layout/LinedList"/>
    <dgm:cxn modelId="{6FFB0C54-3BE8-4471-AF94-E6F9396B8775}" srcId="{EBFBAE41-0F0E-44FF-B884-32498284BBFC}" destId="{51D199D0-8C50-429C-9B45-642C900AD454}" srcOrd="6" destOrd="0" parTransId="{43908A53-1ECC-4F2E-8363-E7B11116779C}" sibTransId="{5CF1D4A6-A1B0-4141-A061-44D2A3B829B0}"/>
    <dgm:cxn modelId="{2F10AF75-18C3-454F-B64E-2C42D81161AC}" srcId="{EBFBAE41-0F0E-44FF-B884-32498284BBFC}" destId="{14CF5222-0F32-4171-8FE2-B2C0D2516645}" srcOrd="5" destOrd="0" parTransId="{B1683D9F-AC68-434D-83A6-BBB374D0DE96}" sibTransId="{8564CE76-02CA-411F-AD19-7A17448E65DF}"/>
    <dgm:cxn modelId="{0E511877-5BD5-4DB0-BE4B-51A78E8FCBC8}" srcId="{EBFBAE41-0F0E-44FF-B884-32498284BBFC}" destId="{35C6C4C1-16FC-44C4-8274-A04B6F4B8CF9}" srcOrd="7" destOrd="0" parTransId="{0EEEA515-949F-48CF-85FC-E2CFCB5386E9}" sibTransId="{F612E983-4A76-4C01-B2F7-99DDECFD1902}"/>
    <dgm:cxn modelId="{0AA95D89-5273-42F1-96B6-FC6E3032B556}" type="presOf" srcId="{35C6C4C1-16FC-44C4-8274-A04B6F4B8CF9}" destId="{16CA17EA-31DE-4357-ABC8-C264B35CBB31}" srcOrd="0" destOrd="0" presId="urn:microsoft.com/office/officeart/2008/layout/LinedList"/>
    <dgm:cxn modelId="{05B1D38E-84A8-4ABB-AFA1-96FDFBE91A20}" type="presOf" srcId="{14CF5222-0F32-4171-8FE2-B2C0D2516645}" destId="{5675FD34-8009-4C9A-9B9C-6A2A2193884A}" srcOrd="0" destOrd="0" presId="urn:microsoft.com/office/officeart/2008/layout/LinedList"/>
    <dgm:cxn modelId="{4BDB869D-C6B9-4613-B9DD-E4A9030FF201}" srcId="{EBFBAE41-0F0E-44FF-B884-32498284BBFC}" destId="{6363E3F0-8C03-47B9-93C7-2EE678F2D1B2}" srcOrd="1" destOrd="0" parTransId="{0C6A17BA-379A-4D18-9C8F-58152287756E}" sibTransId="{762E3B7F-D01C-4662-94BB-C48411DD019E}"/>
    <dgm:cxn modelId="{74FC6CA0-0D37-4451-9A62-244E4424C84D}" srcId="{EBFBAE41-0F0E-44FF-B884-32498284BBFC}" destId="{26785D07-6787-42DA-94AC-DE7973319DDF}" srcOrd="2" destOrd="0" parTransId="{C173503B-FEAE-471A-8389-46BB91B79E5F}" sibTransId="{CBC9653A-9CE8-4206-B46D-BB41A66533E4}"/>
    <dgm:cxn modelId="{59CD9EA6-A263-4BCF-AD03-38149EEEC914}" srcId="{EBFBAE41-0F0E-44FF-B884-32498284BBFC}" destId="{7D87619C-0971-46BE-85F3-05321C7C65C1}" srcOrd="3" destOrd="0" parTransId="{64223DD6-CC5C-44C2-BFB2-0918F994CA41}" sibTransId="{2F371E70-1427-45B1-806C-27DC159050C5}"/>
    <dgm:cxn modelId="{0BF3A2C0-7C2C-4730-9F1C-F665FAFBAB44}" type="presOf" srcId="{6363E3F0-8C03-47B9-93C7-2EE678F2D1B2}" destId="{3A957A7C-D20C-4E1E-9F2B-BBD0C9D8FAB6}" srcOrd="0" destOrd="0" presId="urn:microsoft.com/office/officeart/2008/layout/LinedList"/>
    <dgm:cxn modelId="{B34FDBE8-9260-4ACC-8C7C-7D4E1546148F}" srcId="{EBFBAE41-0F0E-44FF-B884-32498284BBFC}" destId="{2A3A2112-1EAE-435E-B560-4A80E776765C}" srcOrd="4" destOrd="0" parTransId="{A2A298AC-1FA9-49E5-BBEB-A82C1B1A07B8}" sibTransId="{3E002585-2328-401A-947B-78B1252128F8}"/>
    <dgm:cxn modelId="{F41806EB-DD59-43B4-A21A-978C73A1DB85}" type="presOf" srcId="{2A3A2112-1EAE-435E-B560-4A80E776765C}" destId="{19EAC667-198E-478B-B6FC-A6948C51D3B4}" srcOrd="0" destOrd="0" presId="urn:microsoft.com/office/officeart/2008/layout/LinedList"/>
    <dgm:cxn modelId="{521A180E-164B-4820-96BE-36274E171D5F}" type="presParOf" srcId="{7C5C1A18-F203-4029-BE45-A0BF78B9CCEB}" destId="{EA0D9814-C047-4811-AE1D-0477C4360ABF}" srcOrd="0" destOrd="0" presId="urn:microsoft.com/office/officeart/2008/layout/LinedList"/>
    <dgm:cxn modelId="{32350FFD-4AA9-4DA7-8DFF-9E544A32D2FF}" type="presParOf" srcId="{7C5C1A18-F203-4029-BE45-A0BF78B9CCEB}" destId="{0AF56F7F-8722-45DE-959B-82923CA3624F}" srcOrd="1" destOrd="0" presId="urn:microsoft.com/office/officeart/2008/layout/LinedList"/>
    <dgm:cxn modelId="{1CDD3DAB-16E9-411E-8EA5-0B3C2D13A8D7}" type="presParOf" srcId="{0AF56F7F-8722-45DE-959B-82923CA3624F}" destId="{ABB9BD6D-2B1B-497B-904F-C275EBF8839B}" srcOrd="0" destOrd="0" presId="urn:microsoft.com/office/officeart/2008/layout/LinedList"/>
    <dgm:cxn modelId="{AB042507-51B0-4714-AC37-62D7B0244ADF}" type="presParOf" srcId="{0AF56F7F-8722-45DE-959B-82923CA3624F}" destId="{79E8AC38-FE00-45F9-946F-BCAC1310568E}" srcOrd="1" destOrd="0" presId="urn:microsoft.com/office/officeart/2008/layout/LinedList"/>
    <dgm:cxn modelId="{F0A23BC8-16CF-4E17-AEE6-E3C76DDC4B9B}" type="presParOf" srcId="{7C5C1A18-F203-4029-BE45-A0BF78B9CCEB}" destId="{7F68FB98-A65B-42A6-9B3F-E508BB02FE58}" srcOrd="2" destOrd="0" presId="urn:microsoft.com/office/officeart/2008/layout/LinedList"/>
    <dgm:cxn modelId="{965FE5D8-0F2A-4325-8C9E-0B7A7BDA0010}" type="presParOf" srcId="{7C5C1A18-F203-4029-BE45-A0BF78B9CCEB}" destId="{FE9B3A47-22CB-4F78-A84E-253C99EB00A8}" srcOrd="3" destOrd="0" presId="urn:microsoft.com/office/officeart/2008/layout/LinedList"/>
    <dgm:cxn modelId="{45B01377-F997-455F-BE16-CD05CDBEB3C8}" type="presParOf" srcId="{FE9B3A47-22CB-4F78-A84E-253C99EB00A8}" destId="{3A957A7C-D20C-4E1E-9F2B-BBD0C9D8FAB6}" srcOrd="0" destOrd="0" presId="urn:microsoft.com/office/officeart/2008/layout/LinedList"/>
    <dgm:cxn modelId="{691C452C-F3C8-4087-83B8-56621FFC1043}" type="presParOf" srcId="{FE9B3A47-22CB-4F78-A84E-253C99EB00A8}" destId="{C6C7B265-9259-4BC9-B75E-2BAB18CBDA83}" srcOrd="1" destOrd="0" presId="urn:microsoft.com/office/officeart/2008/layout/LinedList"/>
    <dgm:cxn modelId="{E3625AAE-33A1-43FC-AAFE-14A048880E74}" type="presParOf" srcId="{7C5C1A18-F203-4029-BE45-A0BF78B9CCEB}" destId="{CCE593DF-A7E3-485B-B4B0-89F955094CCC}" srcOrd="4" destOrd="0" presId="urn:microsoft.com/office/officeart/2008/layout/LinedList"/>
    <dgm:cxn modelId="{D2E594A4-DF68-4281-9D29-F6D4B2EDCC21}" type="presParOf" srcId="{7C5C1A18-F203-4029-BE45-A0BF78B9CCEB}" destId="{5539ED60-0D11-44D7-A3D9-47B326322CF9}" srcOrd="5" destOrd="0" presId="urn:microsoft.com/office/officeart/2008/layout/LinedList"/>
    <dgm:cxn modelId="{4AC7B147-761A-4E0B-BA22-1DABDE691B17}" type="presParOf" srcId="{5539ED60-0D11-44D7-A3D9-47B326322CF9}" destId="{459C8007-7F05-4558-9733-85E47EBC08FD}" srcOrd="0" destOrd="0" presId="urn:microsoft.com/office/officeart/2008/layout/LinedList"/>
    <dgm:cxn modelId="{66076E07-D11E-4504-BD2D-980CE8240D3F}" type="presParOf" srcId="{5539ED60-0D11-44D7-A3D9-47B326322CF9}" destId="{0602D435-D43A-4FE4-9107-860C79B053D0}" srcOrd="1" destOrd="0" presId="urn:microsoft.com/office/officeart/2008/layout/LinedList"/>
    <dgm:cxn modelId="{97BEFFA5-627D-4330-B790-F5F6E70482E4}" type="presParOf" srcId="{7C5C1A18-F203-4029-BE45-A0BF78B9CCEB}" destId="{AB5DE1DD-47B9-4B09-B1C9-3D6A7CE0A7B1}" srcOrd="6" destOrd="0" presId="urn:microsoft.com/office/officeart/2008/layout/LinedList"/>
    <dgm:cxn modelId="{9816F49F-0FBF-42B6-A9CD-8334A7E593FA}" type="presParOf" srcId="{7C5C1A18-F203-4029-BE45-A0BF78B9CCEB}" destId="{A802A0FD-C8B8-4341-A56C-783123CE89ED}" srcOrd="7" destOrd="0" presId="urn:microsoft.com/office/officeart/2008/layout/LinedList"/>
    <dgm:cxn modelId="{67B3B370-900D-44EF-A983-06627EF179B6}" type="presParOf" srcId="{A802A0FD-C8B8-4341-A56C-783123CE89ED}" destId="{FA0EAAA4-73DD-44E4-93BE-2DFC45D7A661}" srcOrd="0" destOrd="0" presId="urn:microsoft.com/office/officeart/2008/layout/LinedList"/>
    <dgm:cxn modelId="{CB91D8C5-AE3F-4EE1-8F37-DA6A1AE09DF9}" type="presParOf" srcId="{A802A0FD-C8B8-4341-A56C-783123CE89ED}" destId="{065C9A65-73B9-4D54-A38A-D3C8F5179AC9}" srcOrd="1" destOrd="0" presId="urn:microsoft.com/office/officeart/2008/layout/LinedList"/>
    <dgm:cxn modelId="{005127D1-B88F-411E-9454-EF4D04A1001B}" type="presParOf" srcId="{7C5C1A18-F203-4029-BE45-A0BF78B9CCEB}" destId="{2EF9B2FF-2F7C-49BC-9797-046D7F5E9B69}" srcOrd="8" destOrd="0" presId="urn:microsoft.com/office/officeart/2008/layout/LinedList"/>
    <dgm:cxn modelId="{D4EB2427-CCFA-42B4-90C8-A1F09B85B578}" type="presParOf" srcId="{7C5C1A18-F203-4029-BE45-A0BF78B9CCEB}" destId="{4746A32E-A73D-42DC-9D93-273AD06924F7}" srcOrd="9" destOrd="0" presId="urn:microsoft.com/office/officeart/2008/layout/LinedList"/>
    <dgm:cxn modelId="{B601F9B5-5DD7-4069-9DB9-600F64271BBC}" type="presParOf" srcId="{4746A32E-A73D-42DC-9D93-273AD06924F7}" destId="{19EAC667-198E-478B-B6FC-A6948C51D3B4}" srcOrd="0" destOrd="0" presId="urn:microsoft.com/office/officeart/2008/layout/LinedList"/>
    <dgm:cxn modelId="{84F2C396-9214-4853-A610-1FB68BA03768}" type="presParOf" srcId="{4746A32E-A73D-42DC-9D93-273AD06924F7}" destId="{07CC4B5D-417F-4E46-A3CC-C26054D724A4}" srcOrd="1" destOrd="0" presId="urn:microsoft.com/office/officeart/2008/layout/LinedList"/>
    <dgm:cxn modelId="{8266DB39-32EC-4868-82BD-CE3257EB6A51}" type="presParOf" srcId="{7C5C1A18-F203-4029-BE45-A0BF78B9CCEB}" destId="{AEEB70DF-88A9-41BC-B529-9960A4F07B5F}" srcOrd="10" destOrd="0" presId="urn:microsoft.com/office/officeart/2008/layout/LinedList"/>
    <dgm:cxn modelId="{43B9EBE2-CACF-46CE-9F9A-AE502B310F02}" type="presParOf" srcId="{7C5C1A18-F203-4029-BE45-A0BF78B9CCEB}" destId="{C818212F-03BA-4DE3-A7EE-2EC61314C387}" srcOrd="11" destOrd="0" presId="urn:microsoft.com/office/officeart/2008/layout/LinedList"/>
    <dgm:cxn modelId="{FF83D303-9521-4413-AD2A-31971E451D43}" type="presParOf" srcId="{C818212F-03BA-4DE3-A7EE-2EC61314C387}" destId="{5675FD34-8009-4C9A-9B9C-6A2A2193884A}" srcOrd="0" destOrd="0" presId="urn:microsoft.com/office/officeart/2008/layout/LinedList"/>
    <dgm:cxn modelId="{DE2C29CD-1296-4478-87D2-35F6335E8A96}" type="presParOf" srcId="{C818212F-03BA-4DE3-A7EE-2EC61314C387}" destId="{61CA5CD2-C35B-41C2-981E-074EF0369941}" srcOrd="1" destOrd="0" presId="urn:microsoft.com/office/officeart/2008/layout/LinedList"/>
    <dgm:cxn modelId="{F3B27300-3D94-4C72-B18A-860123C4128B}" type="presParOf" srcId="{7C5C1A18-F203-4029-BE45-A0BF78B9CCEB}" destId="{9F8F8B91-2D0C-4F14-97E0-3BDC22193D60}" srcOrd="12" destOrd="0" presId="urn:microsoft.com/office/officeart/2008/layout/LinedList"/>
    <dgm:cxn modelId="{560FFED7-773B-42D1-AF8D-45DD63F543A1}" type="presParOf" srcId="{7C5C1A18-F203-4029-BE45-A0BF78B9CCEB}" destId="{049A44D2-A06A-4BA1-BDB4-025DDDA9C749}" srcOrd="13" destOrd="0" presId="urn:microsoft.com/office/officeart/2008/layout/LinedList"/>
    <dgm:cxn modelId="{515C9E5D-CD20-4518-829D-06AC38851853}" type="presParOf" srcId="{049A44D2-A06A-4BA1-BDB4-025DDDA9C749}" destId="{0B1DA734-60DA-4E19-ABB3-C73672C3785A}" srcOrd="0" destOrd="0" presId="urn:microsoft.com/office/officeart/2008/layout/LinedList"/>
    <dgm:cxn modelId="{88C658F9-871F-4783-B6BF-EB6DFC37F4ED}" type="presParOf" srcId="{049A44D2-A06A-4BA1-BDB4-025DDDA9C749}" destId="{E7DD83D8-D8ED-4A22-93A3-4B80DFFACFF3}" srcOrd="1" destOrd="0" presId="urn:microsoft.com/office/officeart/2008/layout/LinedList"/>
    <dgm:cxn modelId="{D1507A89-7162-476F-8EC5-E7D9E64686ED}" type="presParOf" srcId="{7C5C1A18-F203-4029-BE45-A0BF78B9CCEB}" destId="{70E11C16-148E-4243-98D8-A6D6ADDC56BA}" srcOrd="14" destOrd="0" presId="urn:microsoft.com/office/officeart/2008/layout/LinedList"/>
    <dgm:cxn modelId="{D1756F02-8667-483D-89A7-42B145F4613F}" type="presParOf" srcId="{7C5C1A18-F203-4029-BE45-A0BF78B9CCEB}" destId="{D8835ECC-458A-4A45-95A7-F8864D9DC2B0}" srcOrd="15" destOrd="0" presId="urn:microsoft.com/office/officeart/2008/layout/LinedList"/>
    <dgm:cxn modelId="{95C5779D-21BE-4AD0-8179-A2C575F14B60}" type="presParOf" srcId="{D8835ECC-458A-4A45-95A7-F8864D9DC2B0}" destId="{16CA17EA-31DE-4357-ABC8-C264B35CBB31}" srcOrd="0" destOrd="0" presId="urn:microsoft.com/office/officeart/2008/layout/LinedList"/>
    <dgm:cxn modelId="{E3457001-F979-4AEF-9783-5DC3D8C4A626}" type="presParOf" srcId="{D8835ECC-458A-4A45-95A7-F8864D9DC2B0}" destId="{58593427-8A0F-427E-A115-8F060657F2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E0D22-9FD7-4035-8F95-44B03D2AD389}" type="doc">
      <dgm:prSet loTypeId="urn:microsoft.com/office/officeart/2005/8/layout/list1" loCatId="list" qsTypeId="urn:microsoft.com/office/officeart/2005/8/quickstyle/3d3" qsCatId="3D" csTypeId="urn:microsoft.com/office/officeart/2005/8/colors/colorful1" csCatId="colorful"/>
      <dgm:spPr/>
      <dgm:t>
        <a:bodyPr/>
        <a:lstStyle/>
        <a:p>
          <a:endParaRPr kumimoji="1" lang="ja-JP" altLang="en-US"/>
        </a:p>
      </dgm:t>
    </dgm:pt>
    <dgm:pt modelId="{E89438EF-A2A1-4279-90D8-731794187F75}">
      <dgm:prSet/>
      <dgm:spPr/>
      <dgm:t>
        <a:bodyPr/>
        <a:lstStyle/>
        <a:p>
          <a:r>
            <a:rPr kumimoji="1" lang="ja-JP"/>
            <a:t>①思考の整理</a:t>
          </a:r>
          <a:endParaRPr lang="ja-JP"/>
        </a:p>
      </dgm:t>
    </dgm:pt>
    <dgm:pt modelId="{F4FF2D86-A5E5-494E-B610-30F808AB3183}" type="parTrans" cxnId="{8CCB9A6A-F280-4D9F-8208-DBE86FC346D4}">
      <dgm:prSet/>
      <dgm:spPr/>
      <dgm:t>
        <a:bodyPr/>
        <a:lstStyle/>
        <a:p>
          <a:endParaRPr kumimoji="1" lang="ja-JP" altLang="en-US"/>
        </a:p>
      </dgm:t>
    </dgm:pt>
    <dgm:pt modelId="{60B67E80-8D89-40B6-942B-4A55F98211BC}" type="sibTrans" cxnId="{8CCB9A6A-F280-4D9F-8208-DBE86FC346D4}">
      <dgm:prSet/>
      <dgm:spPr/>
      <dgm:t>
        <a:bodyPr/>
        <a:lstStyle/>
        <a:p>
          <a:endParaRPr kumimoji="1" lang="ja-JP" altLang="en-US"/>
        </a:p>
      </dgm:t>
    </dgm:pt>
    <dgm:pt modelId="{08F6C397-41AB-406B-BE50-4A62728AA6D9}">
      <dgm:prSet/>
      <dgm:spPr/>
      <dgm:t>
        <a:bodyPr/>
        <a:lstStyle/>
        <a:p>
          <a:r>
            <a:rPr kumimoji="1" lang="ja-JP"/>
            <a:t>②自己認識の向上</a:t>
          </a:r>
          <a:endParaRPr lang="ja-JP"/>
        </a:p>
      </dgm:t>
    </dgm:pt>
    <dgm:pt modelId="{2F0528A3-55F5-4A78-B0AB-E8616210FBB2}" type="parTrans" cxnId="{2FE158FA-AB83-4276-9F99-63ED171B3D87}">
      <dgm:prSet/>
      <dgm:spPr/>
      <dgm:t>
        <a:bodyPr/>
        <a:lstStyle/>
        <a:p>
          <a:endParaRPr kumimoji="1" lang="ja-JP" altLang="en-US"/>
        </a:p>
      </dgm:t>
    </dgm:pt>
    <dgm:pt modelId="{4F20AD20-84EA-4AD5-ADB9-19C8061DF96B}" type="sibTrans" cxnId="{2FE158FA-AB83-4276-9F99-63ED171B3D87}">
      <dgm:prSet/>
      <dgm:spPr/>
      <dgm:t>
        <a:bodyPr/>
        <a:lstStyle/>
        <a:p>
          <a:endParaRPr kumimoji="1" lang="ja-JP" altLang="en-US"/>
        </a:p>
      </dgm:t>
    </dgm:pt>
    <dgm:pt modelId="{3E1CA8FA-9BA8-4DB5-9999-C4F99D2DF534}">
      <dgm:prSet/>
      <dgm:spPr/>
      <dgm:t>
        <a:bodyPr/>
        <a:lstStyle/>
        <a:p>
          <a:r>
            <a:rPr kumimoji="1" lang="ja-JP"/>
            <a:t>③行動変容</a:t>
          </a:r>
          <a:endParaRPr lang="ja-JP"/>
        </a:p>
      </dgm:t>
    </dgm:pt>
    <dgm:pt modelId="{D056802E-45AD-4A17-83B9-886893686FD2}" type="parTrans" cxnId="{2A3451AD-D021-438E-8CAA-66E0AD2FA417}">
      <dgm:prSet/>
      <dgm:spPr/>
      <dgm:t>
        <a:bodyPr/>
        <a:lstStyle/>
        <a:p>
          <a:endParaRPr kumimoji="1" lang="ja-JP" altLang="en-US"/>
        </a:p>
      </dgm:t>
    </dgm:pt>
    <dgm:pt modelId="{599A3BA9-2E12-465D-B759-81E4F42E48C0}" type="sibTrans" cxnId="{2A3451AD-D021-438E-8CAA-66E0AD2FA417}">
      <dgm:prSet/>
      <dgm:spPr/>
      <dgm:t>
        <a:bodyPr/>
        <a:lstStyle/>
        <a:p>
          <a:endParaRPr kumimoji="1" lang="ja-JP" altLang="en-US"/>
        </a:p>
      </dgm:t>
    </dgm:pt>
    <dgm:pt modelId="{56E24973-1A05-4745-BEC7-490D4FECD3B3}">
      <dgm:prSet/>
      <dgm:spPr/>
      <dgm:t>
        <a:bodyPr/>
        <a:lstStyle/>
        <a:p>
          <a:r>
            <a:rPr kumimoji="1" lang="ja-JP"/>
            <a:t>④組織への影響</a:t>
          </a:r>
          <a:endParaRPr lang="ja-JP"/>
        </a:p>
      </dgm:t>
    </dgm:pt>
    <dgm:pt modelId="{8F5D944A-7269-4E6A-B261-99CD72A282BC}" type="parTrans" cxnId="{4E1DBEE6-A724-4116-9B6D-67AD188683B9}">
      <dgm:prSet/>
      <dgm:spPr/>
      <dgm:t>
        <a:bodyPr/>
        <a:lstStyle/>
        <a:p>
          <a:endParaRPr kumimoji="1" lang="ja-JP" altLang="en-US"/>
        </a:p>
      </dgm:t>
    </dgm:pt>
    <dgm:pt modelId="{88A34D13-4951-4206-8A56-82F64DFA4E6A}" type="sibTrans" cxnId="{4E1DBEE6-A724-4116-9B6D-67AD188683B9}">
      <dgm:prSet/>
      <dgm:spPr/>
      <dgm:t>
        <a:bodyPr/>
        <a:lstStyle/>
        <a:p>
          <a:endParaRPr kumimoji="1" lang="ja-JP" altLang="en-US"/>
        </a:p>
      </dgm:t>
    </dgm:pt>
    <dgm:pt modelId="{253B14B2-2FE0-49F0-8F8E-F2EA5241E805}" type="pres">
      <dgm:prSet presAssocID="{A1EE0D22-9FD7-4035-8F95-44B03D2AD389}" presName="linear" presStyleCnt="0">
        <dgm:presLayoutVars>
          <dgm:dir/>
          <dgm:animLvl val="lvl"/>
          <dgm:resizeHandles val="exact"/>
        </dgm:presLayoutVars>
      </dgm:prSet>
      <dgm:spPr/>
    </dgm:pt>
    <dgm:pt modelId="{FBAC40FC-A953-4EDD-AEBC-B07A43BBC34C}" type="pres">
      <dgm:prSet presAssocID="{E89438EF-A2A1-4279-90D8-731794187F75}" presName="parentLin" presStyleCnt="0"/>
      <dgm:spPr/>
    </dgm:pt>
    <dgm:pt modelId="{5F42FBC2-8E38-4F1D-97D1-CF498A05D793}" type="pres">
      <dgm:prSet presAssocID="{E89438EF-A2A1-4279-90D8-731794187F75}" presName="parentLeftMargin" presStyleLbl="node1" presStyleIdx="0" presStyleCnt="4"/>
      <dgm:spPr/>
    </dgm:pt>
    <dgm:pt modelId="{8897AD3A-D076-4CE0-8B7E-931577183DFB}" type="pres">
      <dgm:prSet presAssocID="{E89438EF-A2A1-4279-90D8-731794187F75}" presName="parentText" presStyleLbl="node1" presStyleIdx="0" presStyleCnt="4">
        <dgm:presLayoutVars>
          <dgm:chMax val="0"/>
          <dgm:bulletEnabled val="1"/>
        </dgm:presLayoutVars>
      </dgm:prSet>
      <dgm:spPr/>
    </dgm:pt>
    <dgm:pt modelId="{73C32205-8E0C-4694-AA72-ECB462726B8B}" type="pres">
      <dgm:prSet presAssocID="{E89438EF-A2A1-4279-90D8-731794187F75}" presName="negativeSpace" presStyleCnt="0"/>
      <dgm:spPr/>
    </dgm:pt>
    <dgm:pt modelId="{2B5D7979-28D8-4ED6-8A61-72302EC4282A}" type="pres">
      <dgm:prSet presAssocID="{E89438EF-A2A1-4279-90D8-731794187F75}" presName="childText" presStyleLbl="conFgAcc1" presStyleIdx="0" presStyleCnt="4">
        <dgm:presLayoutVars>
          <dgm:bulletEnabled val="1"/>
        </dgm:presLayoutVars>
      </dgm:prSet>
      <dgm:spPr/>
    </dgm:pt>
    <dgm:pt modelId="{09204B64-DD45-4A1F-9558-5CEF91C5EA23}" type="pres">
      <dgm:prSet presAssocID="{60B67E80-8D89-40B6-942B-4A55F98211BC}" presName="spaceBetweenRectangles" presStyleCnt="0"/>
      <dgm:spPr/>
    </dgm:pt>
    <dgm:pt modelId="{1CD4D1CF-A67B-4323-A0FF-A5757D4A89B4}" type="pres">
      <dgm:prSet presAssocID="{08F6C397-41AB-406B-BE50-4A62728AA6D9}" presName="parentLin" presStyleCnt="0"/>
      <dgm:spPr/>
    </dgm:pt>
    <dgm:pt modelId="{A3480EE9-0450-4F0B-8547-46A94845C983}" type="pres">
      <dgm:prSet presAssocID="{08F6C397-41AB-406B-BE50-4A62728AA6D9}" presName="parentLeftMargin" presStyleLbl="node1" presStyleIdx="0" presStyleCnt="4"/>
      <dgm:spPr/>
    </dgm:pt>
    <dgm:pt modelId="{77C14C5C-70B3-422C-BACA-47B39CA3D12E}" type="pres">
      <dgm:prSet presAssocID="{08F6C397-41AB-406B-BE50-4A62728AA6D9}" presName="parentText" presStyleLbl="node1" presStyleIdx="1" presStyleCnt="4">
        <dgm:presLayoutVars>
          <dgm:chMax val="0"/>
          <dgm:bulletEnabled val="1"/>
        </dgm:presLayoutVars>
      </dgm:prSet>
      <dgm:spPr/>
    </dgm:pt>
    <dgm:pt modelId="{900073A9-83CC-48FE-9B82-A2F6EBF0DB16}" type="pres">
      <dgm:prSet presAssocID="{08F6C397-41AB-406B-BE50-4A62728AA6D9}" presName="negativeSpace" presStyleCnt="0"/>
      <dgm:spPr/>
    </dgm:pt>
    <dgm:pt modelId="{AFA3C51F-83D5-45C8-B51E-7CE443E62E96}" type="pres">
      <dgm:prSet presAssocID="{08F6C397-41AB-406B-BE50-4A62728AA6D9}" presName="childText" presStyleLbl="conFgAcc1" presStyleIdx="1" presStyleCnt="4">
        <dgm:presLayoutVars>
          <dgm:bulletEnabled val="1"/>
        </dgm:presLayoutVars>
      </dgm:prSet>
      <dgm:spPr/>
    </dgm:pt>
    <dgm:pt modelId="{7F4A246F-DED7-4364-B1CD-77E9FA19FDF4}" type="pres">
      <dgm:prSet presAssocID="{4F20AD20-84EA-4AD5-ADB9-19C8061DF96B}" presName="spaceBetweenRectangles" presStyleCnt="0"/>
      <dgm:spPr/>
    </dgm:pt>
    <dgm:pt modelId="{5EFA2A2A-3295-4F0C-98A6-A3D37562A4F7}" type="pres">
      <dgm:prSet presAssocID="{3E1CA8FA-9BA8-4DB5-9999-C4F99D2DF534}" presName="parentLin" presStyleCnt="0"/>
      <dgm:spPr/>
    </dgm:pt>
    <dgm:pt modelId="{01AA0EB8-1467-44A2-8F1C-CEF13FA8442D}" type="pres">
      <dgm:prSet presAssocID="{3E1CA8FA-9BA8-4DB5-9999-C4F99D2DF534}" presName="parentLeftMargin" presStyleLbl="node1" presStyleIdx="1" presStyleCnt="4"/>
      <dgm:spPr/>
    </dgm:pt>
    <dgm:pt modelId="{F7E285CA-E7E6-4295-8A75-EFF1EE7E2504}" type="pres">
      <dgm:prSet presAssocID="{3E1CA8FA-9BA8-4DB5-9999-C4F99D2DF534}" presName="parentText" presStyleLbl="node1" presStyleIdx="2" presStyleCnt="4">
        <dgm:presLayoutVars>
          <dgm:chMax val="0"/>
          <dgm:bulletEnabled val="1"/>
        </dgm:presLayoutVars>
      </dgm:prSet>
      <dgm:spPr/>
    </dgm:pt>
    <dgm:pt modelId="{5F8D1145-FDD3-4DC0-8DBF-6D8EF535F110}" type="pres">
      <dgm:prSet presAssocID="{3E1CA8FA-9BA8-4DB5-9999-C4F99D2DF534}" presName="negativeSpace" presStyleCnt="0"/>
      <dgm:spPr/>
    </dgm:pt>
    <dgm:pt modelId="{67026A2C-CCE6-4491-868A-64685F6A7F23}" type="pres">
      <dgm:prSet presAssocID="{3E1CA8FA-9BA8-4DB5-9999-C4F99D2DF534}" presName="childText" presStyleLbl="conFgAcc1" presStyleIdx="2" presStyleCnt="4">
        <dgm:presLayoutVars>
          <dgm:bulletEnabled val="1"/>
        </dgm:presLayoutVars>
      </dgm:prSet>
      <dgm:spPr/>
    </dgm:pt>
    <dgm:pt modelId="{878D19F8-EB49-4F67-BBFF-E4F7E7069760}" type="pres">
      <dgm:prSet presAssocID="{599A3BA9-2E12-465D-B759-81E4F42E48C0}" presName="spaceBetweenRectangles" presStyleCnt="0"/>
      <dgm:spPr/>
    </dgm:pt>
    <dgm:pt modelId="{32DE26F7-EACC-4781-884F-FECB06E3FCF6}" type="pres">
      <dgm:prSet presAssocID="{56E24973-1A05-4745-BEC7-490D4FECD3B3}" presName="parentLin" presStyleCnt="0"/>
      <dgm:spPr/>
    </dgm:pt>
    <dgm:pt modelId="{66ADF574-1821-4759-9333-14424B537651}" type="pres">
      <dgm:prSet presAssocID="{56E24973-1A05-4745-BEC7-490D4FECD3B3}" presName="parentLeftMargin" presStyleLbl="node1" presStyleIdx="2" presStyleCnt="4"/>
      <dgm:spPr/>
    </dgm:pt>
    <dgm:pt modelId="{F8FC2C2A-81D9-4D74-B0B1-DE2C63C894FD}" type="pres">
      <dgm:prSet presAssocID="{56E24973-1A05-4745-BEC7-490D4FECD3B3}" presName="parentText" presStyleLbl="node1" presStyleIdx="3" presStyleCnt="4">
        <dgm:presLayoutVars>
          <dgm:chMax val="0"/>
          <dgm:bulletEnabled val="1"/>
        </dgm:presLayoutVars>
      </dgm:prSet>
      <dgm:spPr/>
    </dgm:pt>
    <dgm:pt modelId="{849A54B1-DF21-423A-912B-81A33328A064}" type="pres">
      <dgm:prSet presAssocID="{56E24973-1A05-4745-BEC7-490D4FECD3B3}" presName="negativeSpace" presStyleCnt="0"/>
      <dgm:spPr/>
    </dgm:pt>
    <dgm:pt modelId="{E3857413-9B91-483E-B2D2-CFA5C639A157}" type="pres">
      <dgm:prSet presAssocID="{56E24973-1A05-4745-BEC7-490D4FECD3B3}" presName="childText" presStyleLbl="conFgAcc1" presStyleIdx="3" presStyleCnt="4">
        <dgm:presLayoutVars>
          <dgm:bulletEnabled val="1"/>
        </dgm:presLayoutVars>
      </dgm:prSet>
      <dgm:spPr/>
    </dgm:pt>
  </dgm:ptLst>
  <dgm:cxnLst>
    <dgm:cxn modelId="{35DDD319-25EF-4A69-958C-F6A26BAE22C0}" type="presOf" srcId="{08F6C397-41AB-406B-BE50-4A62728AA6D9}" destId="{77C14C5C-70B3-422C-BACA-47B39CA3D12E}" srcOrd="1" destOrd="0" presId="urn:microsoft.com/office/officeart/2005/8/layout/list1"/>
    <dgm:cxn modelId="{FF6C361A-2BED-497D-B188-8D061C94DC89}" type="presOf" srcId="{3E1CA8FA-9BA8-4DB5-9999-C4F99D2DF534}" destId="{F7E285CA-E7E6-4295-8A75-EFF1EE7E2504}" srcOrd="1" destOrd="0" presId="urn:microsoft.com/office/officeart/2005/8/layout/list1"/>
    <dgm:cxn modelId="{F3455E25-15FD-442F-ACC4-5C73EBED1EBE}" type="presOf" srcId="{56E24973-1A05-4745-BEC7-490D4FECD3B3}" destId="{F8FC2C2A-81D9-4D74-B0B1-DE2C63C894FD}" srcOrd="1" destOrd="0" presId="urn:microsoft.com/office/officeart/2005/8/layout/list1"/>
    <dgm:cxn modelId="{8CCB9A6A-F280-4D9F-8208-DBE86FC346D4}" srcId="{A1EE0D22-9FD7-4035-8F95-44B03D2AD389}" destId="{E89438EF-A2A1-4279-90D8-731794187F75}" srcOrd="0" destOrd="0" parTransId="{F4FF2D86-A5E5-494E-B610-30F808AB3183}" sibTransId="{60B67E80-8D89-40B6-942B-4A55F98211BC}"/>
    <dgm:cxn modelId="{0A27B64E-0818-4022-9D5F-2CCF26011733}" type="presOf" srcId="{E89438EF-A2A1-4279-90D8-731794187F75}" destId="{5F42FBC2-8E38-4F1D-97D1-CF498A05D793}" srcOrd="0" destOrd="0" presId="urn:microsoft.com/office/officeart/2005/8/layout/list1"/>
    <dgm:cxn modelId="{26C7CC9B-B4E4-452E-B0D9-85A5FDCB91F3}" type="presOf" srcId="{08F6C397-41AB-406B-BE50-4A62728AA6D9}" destId="{A3480EE9-0450-4F0B-8547-46A94845C983}" srcOrd="0" destOrd="0" presId="urn:microsoft.com/office/officeart/2005/8/layout/list1"/>
    <dgm:cxn modelId="{8AA6B6A7-526C-4816-891D-DD0B66AC70A0}" type="presOf" srcId="{56E24973-1A05-4745-BEC7-490D4FECD3B3}" destId="{66ADF574-1821-4759-9333-14424B537651}" srcOrd="0" destOrd="0" presId="urn:microsoft.com/office/officeart/2005/8/layout/list1"/>
    <dgm:cxn modelId="{2A3451AD-D021-438E-8CAA-66E0AD2FA417}" srcId="{A1EE0D22-9FD7-4035-8F95-44B03D2AD389}" destId="{3E1CA8FA-9BA8-4DB5-9999-C4F99D2DF534}" srcOrd="2" destOrd="0" parTransId="{D056802E-45AD-4A17-83B9-886893686FD2}" sibTransId="{599A3BA9-2E12-465D-B759-81E4F42E48C0}"/>
    <dgm:cxn modelId="{175AE8BE-5070-4D5C-B78E-78B2B6F2EB69}" type="presOf" srcId="{E89438EF-A2A1-4279-90D8-731794187F75}" destId="{8897AD3A-D076-4CE0-8B7E-931577183DFB}" srcOrd="1" destOrd="0" presId="urn:microsoft.com/office/officeart/2005/8/layout/list1"/>
    <dgm:cxn modelId="{19097FC0-7BE0-49C5-A184-CB0A275277C3}" type="presOf" srcId="{3E1CA8FA-9BA8-4DB5-9999-C4F99D2DF534}" destId="{01AA0EB8-1467-44A2-8F1C-CEF13FA8442D}" srcOrd="0" destOrd="0" presId="urn:microsoft.com/office/officeart/2005/8/layout/list1"/>
    <dgm:cxn modelId="{5092B7D6-D45F-4047-A1CD-CE21D64B1590}" type="presOf" srcId="{A1EE0D22-9FD7-4035-8F95-44B03D2AD389}" destId="{253B14B2-2FE0-49F0-8F8E-F2EA5241E805}" srcOrd="0" destOrd="0" presId="urn:microsoft.com/office/officeart/2005/8/layout/list1"/>
    <dgm:cxn modelId="{4E1DBEE6-A724-4116-9B6D-67AD188683B9}" srcId="{A1EE0D22-9FD7-4035-8F95-44B03D2AD389}" destId="{56E24973-1A05-4745-BEC7-490D4FECD3B3}" srcOrd="3" destOrd="0" parTransId="{8F5D944A-7269-4E6A-B261-99CD72A282BC}" sibTransId="{88A34D13-4951-4206-8A56-82F64DFA4E6A}"/>
    <dgm:cxn modelId="{2FE158FA-AB83-4276-9F99-63ED171B3D87}" srcId="{A1EE0D22-9FD7-4035-8F95-44B03D2AD389}" destId="{08F6C397-41AB-406B-BE50-4A62728AA6D9}" srcOrd="1" destOrd="0" parTransId="{2F0528A3-55F5-4A78-B0AB-E8616210FBB2}" sibTransId="{4F20AD20-84EA-4AD5-ADB9-19C8061DF96B}"/>
    <dgm:cxn modelId="{4F4F77A1-F506-42AD-8573-C9DE31477CCA}" type="presParOf" srcId="{253B14B2-2FE0-49F0-8F8E-F2EA5241E805}" destId="{FBAC40FC-A953-4EDD-AEBC-B07A43BBC34C}" srcOrd="0" destOrd="0" presId="urn:microsoft.com/office/officeart/2005/8/layout/list1"/>
    <dgm:cxn modelId="{FECD313B-F179-4F35-9B10-2038ADE8AFC7}" type="presParOf" srcId="{FBAC40FC-A953-4EDD-AEBC-B07A43BBC34C}" destId="{5F42FBC2-8E38-4F1D-97D1-CF498A05D793}" srcOrd="0" destOrd="0" presId="urn:microsoft.com/office/officeart/2005/8/layout/list1"/>
    <dgm:cxn modelId="{F1CC56C8-C163-48A1-8A3B-CF78AB596EB0}" type="presParOf" srcId="{FBAC40FC-A953-4EDD-AEBC-B07A43BBC34C}" destId="{8897AD3A-D076-4CE0-8B7E-931577183DFB}" srcOrd="1" destOrd="0" presId="urn:microsoft.com/office/officeart/2005/8/layout/list1"/>
    <dgm:cxn modelId="{096E0505-E14E-4CC6-8EDD-D77BF7410A13}" type="presParOf" srcId="{253B14B2-2FE0-49F0-8F8E-F2EA5241E805}" destId="{73C32205-8E0C-4694-AA72-ECB462726B8B}" srcOrd="1" destOrd="0" presId="urn:microsoft.com/office/officeart/2005/8/layout/list1"/>
    <dgm:cxn modelId="{A5A52654-39D9-464A-8C5E-1D968A63561D}" type="presParOf" srcId="{253B14B2-2FE0-49F0-8F8E-F2EA5241E805}" destId="{2B5D7979-28D8-4ED6-8A61-72302EC4282A}" srcOrd="2" destOrd="0" presId="urn:microsoft.com/office/officeart/2005/8/layout/list1"/>
    <dgm:cxn modelId="{B4C4B6B0-4A30-420D-8E81-87A58BE8ABF9}" type="presParOf" srcId="{253B14B2-2FE0-49F0-8F8E-F2EA5241E805}" destId="{09204B64-DD45-4A1F-9558-5CEF91C5EA23}" srcOrd="3" destOrd="0" presId="urn:microsoft.com/office/officeart/2005/8/layout/list1"/>
    <dgm:cxn modelId="{A84E5822-3330-40ED-A5EF-E8AA3E15A5D0}" type="presParOf" srcId="{253B14B2-2FE0-49F0-8F8E-F2EA5241E805}" destId="{1CD4D1CF-A67B-4323-A0FF-A5757D4A89B4}" srcOrd="4" destOrd="0" presId="urn:microsoft.com/office/officeart/2005/8/layout/list1"/>
    <dgm:cxn modelId="{4160271F-2B35-4F3D-B60A-D855FA77EFA4}" type="presParOf" srcId="{1CD4D1CF-A67B-4323-A0FF-A5757D4A89B4}" destId="{A3480EE9-0450-4F0B-8547-46A94845C983}" srcOrd="0" destOrd="0" presId="urn:microsoft.com/office/officeart/2005/8/layout/list1"/>
    <dgm:cxn modelId="{D02D904E-28CB-4354-B509-974123491DDD}" type="presParOf" srcId="{1CD4D1CF-A67B-4323-A0FF-A5757D4A89B4}" destId="{77C14C5C-70B3-422C-BACA-47B39CA3D12E}" srcOrd="1" destOrd="0" presId="urn:microsoft.com/office/officeart/2005/8/layout/list1"/>
    <dgm:cxn modelId="{55CA1CDE-6F2C-46A2-B227-1FAAB1735C3C}" type="presParOf" srcId="{253B14B2-2FE0-49F0-8F8E-F2EA5241E805}" destId="{900073A9-83CC-48FE-9B82-A2F6EBF0DB16}" srcOrd="5" destOrd="0" presId="urn:microsoft.com/office/officeart/2005/8/layout/list1"/>
    <dgm:cxn modelId="{A84C6B3A-871D-47FA-ACD1-47DDADDB6CC7}" type="presParOf" srcId="{253B14B2-2FE0-49F0-8F8E-F2EA5241E805}" destId="{AFA3C51F-83D5-45C8-B51E-7CE443E62E96}" srcOrd="6" destOrd="0" presId="urn:microsoft.com/office/officeart/2005/8/layout/list1"/>
    <dgm:cxn modelId="{04ED1A24-CCA8-46A9-9A62-630212997462}" type="presParOf" srcId="{253B14B2-2FE0-49F0-8F8E-F2EA5241E805}" destId="{7F4A246F-DED7-4364-B1CD-77E9FA19FDF4}" srcOrd="7" destOrd="0" presId="urn:microsoft.com/office/officeart/2005/8/layout/list1"/>
    <dgm:cxn modelId="{936C6E6A-27FB-488D-9346-2BA8E3E3A6E6}" type="presParOf" srcId="{253B14B2-2FE0-49F0-8F8E-F2EA5241E805}" destId="{5EFA2A2A-3295-4F0C-98A6-A3D37562A4F7}" srcOrd="8" destOrd="0" presId="urn:microsoft.com/office/officeart/2005/8/layout/list1"/>
    <dgm:cxn modelId="{C9286556-5010-441A-BF8F-D26545330FB8}" type="presParOf" srcId="{5EFA2A2A-3295-4F0C-98A6-A3D37562A4F7}" destId="{01AA0EB8-1467-44A2-8F1C-CEF13FA8442D}" srcOrd="0" destOrd="0" presId="urn:microsoft.com/office/officeart/2005/8/layout/list1"/>
    <dgm:cxn modelId="{633F449E-B8A0-4BDC-8A1D-D29A5BE6F7DF}" type="presParOf" srcId="{5EFA2A2A-3295-4F0C-98A6-A3D37562A4F7}" destId="{F7E285CA-E7E6-4295-8A75-EFF1EE7E2504}" srcOrd="1" destOrd="0" presId="urn:microsoft.com/office/officeart/2005/8/layout/list1"/>
    <dgm:cxn modelId="{E162FC62-DB67-4111-8395-DFB4A1E93E91}" type="presParOf" srcId="{253B14B2-2FE0-49F0-8F8E-F2EA5241E805}" destId="{5F8D1145-FDD3-4DC0-8DBF-6D8EF535F110}" srcOrd="9" destOrd="0" presId="urn:microsoft.com/office/officeart/2005/8/layout/list1"/>
    <dgm:cxn modelId="{EFEA336C-4FB0-4FBD-8097-232DED42C0D0}" type="presParOf" srcId="{253B14B2-2FE0-49F0-8F8E-F2EA5241E805}" destId="{67026A2C-CCE6-4491-868A-64685F6A7F23}" srcOrd="10" destOrd="0" presId="urn:microsoft.com/office/officeart/2005/8/layout/list1"/>
    <dgm:cxn modelId="{CC11F2C2-4834-4AFE-8D0C-BFF3DB637755}" type="presParOf" srcId="{253B14B2-2FE0-49F0-8F8E-F2EA5241E805}" destId="{878D19F8-EB49-4F67-BBFF-E4F7E7069760}" srcOrd="11" destOrd="0" presId="urn:microsoft.com/office/officeart/2005/8/layout/list1"/>
    <dgm:cxn modelId="{0F0932E4-77F9-4310-AE27-E46F8716B208}" type="presParOf" srcId="{253B14B2-2FE0-49F0-8F8E-F2EA5241E805}" destId="{32DE26F7-EACC-4781-884F-FECB06E3FCF6}" srcOrd="12" destOrd="0" presId="urn:microsoft.com/office/officeart/2005/8/layout/list1"/>
    <dgm:cxn modelId="{995EA4B6-440D-4B64-9378-489CB0F30C80}" type="presParOf" srcId="{32DE26F7-EACC-4781-884F-FECB06E3FCF6}" destId="{66ADF574-1821-4759-9333-14424B537651}" srcOrd="0" destOrd="0" presId="urn:microsoft.com/office/officeart/2005/8/layout/list1"/>
    <dgm:cxn modelId="{E3A6C5FF-A1E2-4ABD-A286-40045C7BC362}" type="presParOf" srcId="{32DE26F7-EACC-4781-884F-FECB06E3FCF6}" destId="{F8FC2C2A-81D9-4D74-B0B1-DE2C63C894FD}" srcOrd="1" destOrd="0" presId="urn:microsoft.com/office/officeart/2005/8/layout/list1"/>
    <dgm:cxn modelId="{7089D385-7634-428D-BFD7-E038C33E85AB}" type="presParOf" srcId="{253B14B2-2FE0-49F0-8F8E-F2EA5241E805}" destId="{849A54B1-DF21-423A-912B-81A33328A064}" srcOrd="13" destOrd="0" presId="urn:microsoft.com/office/officeart/2005/8/layout/list1"/>
    <dgm:cxn modelId="{6B041662-61E2-4685-BAAA-7FF3F7D8269D}" type="presParOf" srcId="{253B14B2-2FE0-49F0-8F8E-F2EA5241E805}" destId="{E3857413-9B91-483E-B2D2-CFA5C639A15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DE30F-BA8D-4C9B-8DB5-17FCE3BDACD6}" type="doc">
      <dgm:prSet loTypeId="urn:microsoft.com/office/officeart/2005/8/layout/process3" loCatId="process" qsTypeId="urn:microsoft.com/office/officeart/2005/8/quickstyle/3d3" qsCatId="3D" csTypeId="urn:microsoft.com/office/officeart/2005/8/colors/accent5_2" csCatId="accent5" phldr="1"/>
      <dgm:spPr/>
      <dgm:t>
        <a:bodyPr/>
        <a:lstStyle/>
        <a:p>
          <a:endParaRPr kumimoji="1" lang="ja-JP" altLang="en-US"/>
        </a:p>
      </dgm:t>
    </dgm:pt>
    <dgm:pt modelId="{22FAB2DA-2EA2-4562-A6C1-078806231D3A}">
      <dgm:prSet phldrT="[テキスト]"/>
      <dgm:spPr/>
      <dgm:t>
        <a:bodyPr/>
        <a:lstStyle/>
        <a:p>
          <a:r>
            <a:rPr kumimoji="1" lang="ja-JP" altLang="en-US" dirty="0"/>
            <a:t>はじめに</a:t>
          </a:r>
        </a:p>
      </dgm:t>
    </dgm:pt>
    <dgm:pt modelId="{7D5162A1-D5A8-439E-A9B3-BC1F9A65479C}" type="parTrans" cxnId="{7BBE647D-88F2-4670-8CE1-E92A635BB6F1}">
      <dgm:prSet/>
      <dgm:spPr/>
      <dgm:t>
        <a:bodyPr/>
        <a:lstStyle/>
        <a:p>
          <a:endParaRPr kumimoji="1" lang="ja-JP" altLang="en-US"/>
        </a:p>
      </dgm:t>
    </dgm:pt>
    <dgm:pt modelId="{0ECF7F15-BB99-4F81-8EB6-215EECEB6A12}" type="sibTrans" cxnId="{7BBE647D-88F2-4670-8CE1-E92A635BB6F1}">
      <dgm:prSet/>
      <dgm:spPr/>
      <dgm:t>
        <a:bodyPr/>
        <a:lstStyle/>
        <a:p>
          <a:endParaRPr kumimoji="1" lang="ja-JP" altLang="en-US"/>
        </a:p>
      </dgm:t>
    </dgm:pt>
    <dgm:pt modelId="{90DB2D64-0F85-42D2-B68D-EA26FB9B2F5F}">
      <dgm:prSet phldrT="[テキスト]"/>
      <dgm:spPr/>
      <dgm:t>
        <a:bodyPr/>
        <a:lstStyle/>
        <a:p>
          <a:r>
            <a:rPr kumimoji="1" lang="ja-JP" altLang="en-US" dirty="0"/>
            <a:t>守秘義務</a:t>
          </a:r>
        </a:p>
      </dgm:t>
    </dgm:pt>
    <dgm:pt modelId="{D6638E37-C969-46B2-A955-AAF5987B93DF}" type="parTrans" cxnId="{3B6048A0-3712-4587-A0DE-F60997965109}">
      <dgm:prSet/>
      <dgm:spPr/>
      <dgm:t>
        <a:bodyPr/>
        <a:lstStyle/>
        <a:p>
          <a:endParaRPr kumimoji="1" lang="ja-JP" altLang="en-US"/>
        </a:p>
      </dgm:t>
    </dgm:pt>
    <dgm:pt modelId="{F866FF20-D9AC-43CD-AD01-86AB0829D8B0}" type="sibTrans" cxnId="{3B6048A0-3712-4587-A0DE-F60997965109}">
      <dgm:prSet/>
      <dgm:spPr/>
      <dgm:t>
        <a:bodyPr/>
        <a:lstStyle/>
        <a:p>
          <a:endParaRPr kumimoji="1" lang="ja-JP" altLang="en-US"/>
        </a:p>
      </dgm:t>
    </dgm:pt>
    <dgm:pt modelId="{E2D07166-2F8E-4953-B2F2-91FE17676F91}">
      <dgm:prSet phldrT="[テキスト]"/>
      <dgm:spPr/>
      <dgm:t>
        <a:bodyPr/>
        <a:lstStyle/>
        <a:p>
          <a:r>
            <a:rPr kumimoji="1" lang="ja-JP" altLang="en-US" dirty="0"/>
            <a:t>現状確認</a:t>
          </a:r>
        </a:p>
      </dgm:t>
    </dgm:pt>
    <dgm:pt modelId="{8016B074-46E3-4FA5-B8A5-E343888CCBAE}" type="parTrans" cxnId="{95B7166D-0B50-4CAE-8721-C4CD48DEE84C}">
      <dgm:prSet/>
      <dgm:spPr/>
      <dgm:t>
        <a:bodyPr/>
        <a:lstStyle/>
        <a:p>
          <a:endParaRPr kumimoji="1" lang="ja-JP" altLang="en-US"/>
        </a:p>
      </dgm:t>
    </dgm:pt>
    <dgm:pt modelId="{BBB7C0CC-5458-4D4E-90EC-63092171384E}" type="sibTrans" cxnId="{95B7166D-0B50-4CAE-8721-C4CD48DEE84C}">
      <dgm:prSet/>
      <dgm:spPr/>
      <dgm:t>
        <a:bodyPr/>
        <a:lstStyle/>
        <a:p>
          <a:endParaRPr kumimoji="1" lang="ja-JP" altLang="en-US"/>
        </a:p>
      </dgm:t>
    </dgm:pt>
    <dgm:pt modelId="{91CA9ED6-AD5F-4002-9FC7-CB8A2B99D7C2}">
      <dgm:prSet phldrT="[テキスト]"/>
      <dgm:spPr/>
      <dgm:t>
        <a:bodyPr/>
        <a:lstStyle/>
        <a:p>
          <a:r>
            <a:rPr kumimoji="1" lang="ja-JP" altLang="en-US" dirty="0"/>
            <a:t>現状言語化</a:t>
          </a:r>
        </a:p>
      </dgm:t>
    </dgm:pt>
    <dgm:pt modelId="{B62C75F4-5A88-49D7-AF4F-2C11E5938412}" type="parTrans" cxnId="{96A17231-FE85-4CC1-B039-75426035F11F}">
      <dgm:prSet/>
      <dgm:spPr/>
      <dgm:t>
        <a:bodyPr/>
        <a:lstStyle/>
        <a:p>
          <a:endParaRPr kumimoji="1" lang="ja-JP" altLang="en-US"/>
        </a:p>
      </dgm:t>
    </dgm:pt>
    <dgm:pt modelId="{26A07433-6A98-4DAA-89B3-4F682401EF33}" type="sibTrans" cxnId="{96A17231-FE85-4CC1-B039-75426035F11F}">
      <dgm:prSet/>
      <dgm:spPr/>
      <dgm:t>
        <a:bodyPr/>
        <a:lstStyle/>
        <a:p>
          <a:endParaRPr kumimoji="1" lang="ja-JP" altLang="en-US"/>
        </a:p>
      </dgm:t>
    </dgm:pt>
    <dgm:pt modelId="{050028AC-70D9-467D-BF70-E1645D3D5F0D}">
      <dgm:prSet phldrT="[テキスト]"/>
      <dgm:spPr/>
      <dgm:t>
        <a:bodyPr/>
        <a:lstStyle/>
        <a:p>
          <a:r>
            <a:rPr kumimoji="1" lang="ja-JP" altLang="en-US" dirty="0"/>
            <a:t>理想設定</a:t>
          </a:r>
        </a:p>
      </dgm:t>
    </dgm:pt>
    <dgm:pt modelId="{C163208F-E647-4902-98E5-8ADB078BB4C4}" type="parTrans" cxnId="{13DAC7B7-D255-4C7A-B65C-12D80A260595}">
      <dgm:prSet/>
      <dgm:spPr/>
      <dgm:t>
        <a:bodyPr/>
        <a:lstStyle/>
        <a:p>
          <a:endParaRPr kumimoji="1" lang="ja-JP" altLang="en-US"/>
        </a:p>
      </dgm:t>
    </dgm:pt>
    <dgm:pt modelId="{332AE1B3-56A8-40A0-AF57-FF015B1D3D7F}" type="sibTrans" cxnId="{13DAC7B7-D255-4C7A-B65C-12D80A260595}">
      <dgm:prSet/>
      <dgm:spPr/>
      <dgm:t>
        <a:bodyPr/>
        <a:lstStyle/>
        <a:p>
          <a:endParaRPr kumimoji="1" lang="ja-JP" altLang="en-US"/>
        </a:p>
      </dgm:t>
    </dgm:pt>
    <dgm:pt modelId="{7B6A5442-7CC9-4BCC-8573-ECCBEC861FD5}">
      <dgm:prSet phldrT="[テキスト]"/>
      <dgm:spPr/>
      <dgm:t>
        <a:bodyPr/>
        <a:lstStyle/>
        <a:p>
          <a:r>
            <a:rPr kumimoji="1" lang="ja-JP" altLang="en-US" dirty="0"/>
            <a:t>ゴール設定</a:t>
          </a:r>
        </a:p>
      </dgm:t>
    </dgm:pt>
    <dgm:pt modelId="{DF3467C4-66B2-4DDF-8801-4B728BAD53CA}" type="parTrans" cxnId="{FF86CCDC-8A41-402F-98F6-3B6666300F37}">
      <dgm:prSet/>
      <dgm:spPr/>
      <dgm:t>
        <a:bodyPr/>
        <a:lstStyle/>
        <a:p>
          <a:endParaRPr kumimoji="1" lang="ja-JP" altLang="en-US"/>
        </a:p>
      </dgm:t>
    </dgm:pt>
    <dgm:pt modelId="{E07D57BA-B21B-4F0B-842E-2248DFCFC589}" type="sibTrans" cxnId="{FF86CCDC-8A41-402F-98F6-3B6666300F37}">
      <dgm:prSet/>
      <dgm:spPr/>
      <dgm:t>
        <a:bodyPr/>
        <a:lstStyle/>
        <a:p>
          <a:endParaRPr kumimoji="1" lang="ja-JP" altLang="en-US"/>
        </a:p>
      </dgm:t>
    </dgm:pt>
    <dgm:pt modelId="{08005919-BC53-4351-A27E-CD50BC11213E}">
      <dgm:prSet/>
      <dgm:spPr/>
      <dgm:t>
        <a:bodyPr/>
        <a:lstStyle/>
        <a:p>
          <a:r>
            <a:rPr kumimoji="1" lang="ja-JP" altLang="en-US" dirty="0"/>
            <a:t>課題言語化</a:t>
          </a:r>
        </a:p>
      </dgm:t>
    </dgm:pt>
    <dgm:pt modelId="{1386E1E3-AB91-4D22-8A4E-ED3043A6B130}" type="parTrans" cxnId="{0935CE36-90C4-4780-A6E6-F7F3976FA9A2}">
      <dgm:prSet/>
      <dgm:spPr/>
      <dgm:t>
        <a:bodyPr/>
        <a:lstStyle/>
        <a:p>
          <a:endParaRPr kumimoji="1" lang="ja-JP" altLang="en-US"/>
        </a:p>
      </dgm:t>
    </dgm:pt>
    <dgm:pt modelId="{DE2EDFFB-065F-48D1-88BA-B21335F880DA}" type="sibTrans" cxnId="{0935CE36-90C4-4780-A6E6-F7F3976FA9A2}">
      <dgm:prSet/>
      <dgm:spPr/>
      <dgm:t>
        <a:bodyPr/>
        <a:lstStyle/>
        <a:p>
          <a:endParaRPr kumimoji="1" lang="ja-JP" altLang="en-US"/>
        </a:p>
      </dgm:t>
    </dgm:pt>
    <dgm:pt modelId="{0C520D0F-2D89-4540-9615-DF6E09F2F850}">
      <dgm:prSet/>
      <dgm:spPr/>
      <dgm:t>
        <a:bodyPr/>
        <a:lstStyle/>
        <a:p>
          <a:r>
            <a:rPr kumimoji="1" lang="ja-JP" altLang="en-US" dirty="0"/>
            <a:t>５ＷＡＹ</a:t>
          </a:r>
        </a:p>
      </dgm:t>
    </dgm:pt>
    <dgm:pt modelId="{E535B8FC-360C-4EDF-B3C5-4F9A0B89BD76}" type="parTrans" cxnId="{FE65B980-70BD-4EA1-B473-C93D57E18039}">
      <dgm:prSet/>
      <dgm:spPr/>
      <dgm:t>
        <a:bodyPr/>
        <a:lstStyle/>
        <a:p>
          <a:endParaRPr kumimoji="1" lang="ja-JP" altLang="en-US"/>
        </a:p>
      </dgm:t>
    </dgm:pt>
    <dgm:pt modelId="{8DE68653-54BE-4367-A63A-A62675979162}" type="sibTrans" cxnId="{FE65B980-70BD-4EA1-B473-C93D57E18039}">
      <dgm:prSet/>
      <dgm:spPr/>
      <dgm:t>
        <a:bodyPr/>
        <a:lstStyle/>
        <a:p>
          <a:endParaRPr kumimoji="1" lang="ja-JP" altLang="en-US"/>
        </a:p>
      </dgm:t>
    </dgm:pt>
    <dgm:pt modelId="{7EABFCE5-A52F-4BA2-9C52-7DD3A948398A}">
      <dgm:prSet/>
      <dgm:spPr/>
      <dgm:t>
        <a:bodyPr/>
        <a:lstStyle/>
        <a:p>
          <a:r>
            <a:rPr kumimoji="1" lang="ja-JP" altLang="en-US" dirty="0"/>
            <a:t>自己理解</a:t>
          </a:r>
        </a:p>
      </dgm:t>
    </dgm:pt>
    <dgm:pt modelId="{61D00C22-0D62-4A77-93FC-F0873BE4C49A}" type="parTrans" cxnId="{18ADEDE9-69D8-4F81-A78D-E40D331F4993}">
      <dgm:prSet/>
      <dgm:spPr/>
      <dgm:t>
        <a:bodyPr/>
        <a:lstStyle/>
        <a:p>
          <a:endParaRPr kumimoji="1" lang="ja-JP" altLang="en-US"/>
        </a:p>
      </dgm:t>
    </dgm:pt>
    <dgm:pt modelId="{74D54EA1-B0B0-468E-8600-ABBB69774FA3}" type="sibTrans" cxnId="{18ADEDE9-69D8-4F81-A78D-E40D331F4993}">
      <dgm:prSet/>
      <dgm:spPr/>
      <dgm:t>
        <a:bodyPr/>
        <a:lstStyle/>
        <a:p>
          <a:endParaRPr kumimoji="1" lang="ja-JP" altLang="en-US"/>
        </a:p>
      </dgm:t>
    </dgm:pt>
    <dgm:pt modelId="{4D961FB0-0730-4F0A-A3DF-3B9D0EC62EDB}">
      <dgm:prSet/>
      <dgm:spPr/>
      <dgm:t>
        <a:bodyPr/>
        <a:lstStyle/>
        <a:p>
          <a:r>
            <a:rPr kumimoji="1" lang="ja-JP" altLang="en-US" dirty="0"/>
            <a:t>内省</a:t>
          </a:r>
        </a:p>
      </dgm:t>
    </dgm:pt>
    <dgm:pt modelId="{FFCBB8A8-52DB-4DEF-B240-67186BE2DE19}" type="parTrans" cxnId="{479BC218-C119-40E5-8D42-AA00C1F7EBB2}">
      <dgm:prSet/>
      <dgm:spPr/>
      <dgm:t>
        <a:bodyPr/>
        <a:lstStyle/>
        <a:p>
          <a:endParaRPr kumimoji="1" lang="ja-JP" altLang="en-US"/>
        </a:p>
      </dgm:t>
    </dgm:pt>
    <dgm:pt modelId="{AA32C704-86A0-453E-8D6F-9865CF46B8BB}" type="sibTrans" cxnId="{479BC218-C119-40E5-8D42-AA00C1F7EBB2}">
      <dgm:prSet/>
      <dgm:spPr/>
      <dgm:t>
        <a:bodyPr/>
        <a:lstStyle/>
        <a:p>
          <a:endParaRPr kumimoji="1" lang="ja-JP" altLang="en-US"/>
        </a:p>
      </dgm:t>
    </dgm:pt>
    <dgm:pt modelId="{CFB0D873-C478-428C-8BDE-EC40805641A5}">
      <dgm:prSet/>
      <dgm:spPr/>
      <dgm:t>
        <a:bodyPr/>
        <a:lstStyle/>
        <a:p>
          <a:r>
            <a:rPr kumimoji="1" lang="ja-JP" altLang="en-US" dirty="0"/>
            <a:t>課題設定</a:t>
          </a:r>
        </a:p>
      </dgm:t>
    </dgm:pt>
    <dgm:pt modelId="{6546D1CC-4291-4819-9E23-7188180C11C3}" type="parTrans" cxnId="{F3CBA113-553B-40C6-B814-2756C3045BC5}">
      <dgm:prSet/>
      <dgm:spPr/>
      <dgm:t>
        <a:bodyPr/>
        <a:lstStyle/>
        <a:p>
          <a:endParaRPr kumimoji="1" lang="ja-JP" altLang="en-US"/>
        </a:p>
      </dgm:t>
    </dgm:pt>
    <dgm:pt modelId="{F84D8D35-F57E-4106-8B15-EBF6C1B7BC1F}" type="sibTrans" cxnId="{F3CBA113-553B-40C6-B814-2756C3045BC5}">
      <dgm:prSet/>
      <dgm:spPr/>
      <dgm:t>
        <a:bodyPr/>
        <a:lstStyle/>
        <a:p>
          <a:endParaRPr kumimoji="1" lang="ja-JP" altLang="en-US"/>
        </a:p>
      </dgm:t>
    </dgm:pt>
    <dgm:pt modelId="{D9A65087-CBB7-4819-88FE-B449C7ABD7F2}">
      <dgm:prSet/>
      <dgm:spPr/>
      <dgm:t>
        <a:bodyPr/>
        <a:lstStyle/>
        <a:p>
          <a:r>
            <a:rPr kumimoji="1" lang="ja-JP" altLang="en-US" dirty="0"/>
            <a:t>課題の深堀</a:t>
          </a:r>
        </a:p>
      </dgm:t>
    </dgm:pt>
    <dgm:pt modelId="{9C3BAD42-94FF-42EE-ABC9-856CECF541F9}" type="parTrans" cxnId="{C4C993A9-4F9E-45D4-AD19-A798BD3D43AD}">
      <dgm:prSet/>
      <dgm:spPr/>
      <dgm:t>
        <a:bodyPr/>
        <a:lstStyle/>
        <a:p>
          <a:endParaRPr kumimoji="1" lang="ja-JP" altLang="en-US"/>
        </a:p>
      </dgm:t>
    </dgm:pt>
    <dgm:pt modelId="{FF55E7E5-C60F-4B45-914B-16654DB76729}" type="sibTrans" cxnId="{C4C993A9-4F9E-45D4-AD19-A798BD3D43AD}">
      <dgm:prSet/>
      <dgm:spPr/>
      <dgm:t>
        <a:bodyPr/>
        <a:lstStyle/>
        <a:p>
          <a:endParaRPr kumimoji="1" lang="ja-JP" altLang="en-US"/>
        </a:p>
      </dgm:t>
    </dgm:pt>
    <dgm:pt modelId="{24B69C0C-F28D-4628-8B87-28482361EB1F}">
      <dgm:prSet/>
      <dgm:spPr/>
      <dgm:t>
        <a:bodyPr/>
        <a:lstStyle/>
        <a:p>
          <a:r>
            <a:rPr kumimoji="1" lang="ja-JP" altLang="en-US" dirty="0"/>
            <a:t>資源確認</a:t>
          </a:r>
        </a:p>
      </dgm:t>
    </dgm:pt>
    <dgm:pt modelId="{02CDAE5E-FAB7-4C77-8CA4-CD6A84D8F2A0}" type="parTrans" cxnId="{ACFEC142-A0B3-4D89-99A9-D800ECED4525}">
      <dgm:prSet/>
      <dgm:spPr/>
      <dgm:t>
        <a:bodyPr/>
        <a:lstStyle/>
        <a:p>
          <a:endParaRPr kumimoji="1" lang="ja-JP" altLang="en-US"/>
        </a:p>
      </dgm:t>
    </dgm:pt>
    <dgm:pt modelId="{3F3E2E5B-1B55-4BC3-93FD-46E3E51C5D18}" type="sibTrans" cxnId="{ACFEC142-A0B3-4D89-99A9-D800ECED4525}">
      <dgm:prSet/>
      <dgm:spPr/>
      <dgm:t>
        <a:bodyPr/>
        <a:lstStyle/>
        <a:p>
          <a:endParaRPr kumimoji="1" lang="ja-JP" altLang="en-US"/>
        </a:p>
      </dgm:t>
    </dgm:pt>
    <dgm:pt modelId="{03404395-2054-47AE-ABCF-2512FD463AF4}">
      <dgm:prSet/>
      <dgm:spPr/>
      <dgm:t>
        <a:bodyPr/>
        <a:lstStyle/>
        <a:p>
          <a:r>
            <a:rPr kumimoji="1" lang="ja-JP" altLang="en-US" dirty="0"/>
            <a:t>フォローアップ</a:t>
          </a:r>
        </a:p>
      </dgm:t>
    </dgm:pt>
    <dgm:pt modelId="{FD2F991B-2AD0-4411-8CF3-AF2D1CDD8230}" type="parTrans" cxnId="{9E49B5C6-5494-4086-BED6-480BBC476FE3}">
      <dgm:prSet/>
      <dgm:spPr/>
      <dgm:t>
        <a:bodyPr/>
        <a:lstStyle/>
        <a:p>
          <a:endParaRPr kumimoji="1" lang="ja-JP" altLang="en-US"/>
        </a:p>
      </dgm:t>
    </dgm:pt>
    <dgm:pt modelId="{C801BD7E-FB44-4189-A557-1F9852CDD0F4}" type="sibTrans" cxnId="{9E49B5C6-5494-4086-BED6-480BBC476FE3}">
      <dgm:prSet/>
      <dgm:spPr/>
      <dgm:t>
        <a:bodyPr/>
        <a:lstStyle/>
        <a:p>
          <a:endParaRPr kumimoji="1" lang="ja-JP" altLang="en-US"/>
        </a:p>
      </dgm:t>
    </dgm:pt>
    <dgm:pt modelId="{8BB2260C-869F-4E68-9689-1A04FA3F8A05}">
      <dgm:prSet/>
      <dgm:spPr/>
      <dgm:t>
        <a:bodyPr/>
        <a:lstStyle/>
        <a:p>
          <a:r>
            <a:rPr kumimoji="1" lang="ja-JP" altLang="en-US" dirty="0"/>
            <a:t>プラン策定</a:t>
          </a:r>
        </a:p>
      </dgm:t>
    </dgm:pt>
    <dgm:pt modelId="{CA43EEAF-23F6-47D8-AF3A-C8B51F4B39E2}" type="parTrans" cxnId="{B27E933D-21AC-4130-A8B5-3DF2D2E24761}">
      <dgm:prSet/>
      <dgm:spPr/>
      <dgm:t>
        <a:bodyPr/>
        <a:lstStyle/>
        <a:p>
          <a:endParaRPr kumimoji="1" lang="ja-JP" altLang="en-US"/>
        </a:p>
      </dgm:t>
    </dgm:pt>
    <dgm:pt modelId="{C0561348-D4B4-4987-AF10-019002650534}" type="sibTrans" cxnId="{B27E933D-21AC-4130-A8B5-3DF2D2E24761}">
      <dgm:prSet/>
      <dgm:spPr/>
      <dgm:t>
        <a:bodyPr/>
        <a:lstStyle/>
        <a:p>
          <a:endParaRPr kumimoji="1" lang="ja-JP" altLang="en-US"/>
        </a:p>
      </dgm:t>
    </dgm:pt>
    <dgm:pt modelId="{DBF767C6-3FCA-4513-A7AE-F077632A3086}">
      <dgm:prSet/>
      <dgm:spPr/>
      <dgm:t>
        <a:bodyPr/>
        <a:lstStyle/>
        <a:p>
          <a:r>
            <a:rPr kumimoji="1" lang="ja-JP" altLang="en-US" dirty="0"/>
            <a:t>６Ｗ－２Ｈ</a:t>
          </a:r>
        </a:p>
      </dgm:t>
    </dgm:pt>
    <dgm:pt modelId="{240DE9C6-4351-4EED-92F2-65EC4F59AD7A}" type="parTrans" cxnId="{0C5F69B3-8BDC-4987-9DC6-AEC787E95E94}">
      <dgm:prSet/>
      <dgm:spPr/>
      <dgm:t>
        <a:bodyPr/>
        <a:lstStyle/>
        <a:p>
          <a:endParaRPr kumimoji="1" lang="ja-JP" altLang="en-US"/>
        </a:p>
      </dgm:t>
    </dgm:pt>
    <dgm:pt modelId="{12BBD87E-AD03-4E03-B8E1-6AAA08707A0B}" type="sibTrans" cxnId="{0C5F69B3-8BDC-4987-9DC6-AEC787E95E94}">
      <dgm:prSet/>
      <dgm:spPr/>
      <dgm:t>
        <a:bodyPr/>
        <a:lstStyle/>
        <a:p>
          <a:endParaRPr kumimoji="1" lang="ja-JP" altLang="en-US"/>
        </a:p>
      </dgm:t>
    </dgm:pt>
    <dgm:pt modelId="{49A77978-3E9B-42F9-A9DD-D7454D0D14FE}">
      <dgm:prSet phldrT="[テキスト]"/>
      <dgm:spPr/>
      <dgm:t>
        <a:bodyPr/>
        <a:lstStyle/>
        <a:p>
          <a:r>
            <a:rPr kumimoji="1" lang="ja-JP" altLang="en-US" dirty="0"/>
            <a:t>注意点確認</a:t>
          </a:r>
        </a:p>
      </dgm:t>
    </dgm:pt>
    <dgm:pt modelId="{433E1AA2-46B3-4575-AE38-D094D4AEF34E}" type="parTrans" cxnId="{D2A644FF-B181-4CF8-9EF6-151F58478B38}">
      <dgm:prSet/>
      <dgm:spPr/>
      <dgm:t>
        <a:bodyPr/>
        <a:lstStyle/>
        <a:p>
          <a:endParaRPr kumimoji="1" lang="ja-JP" altLang="en-US"/>
        </a:p>
      </dgm:t>
    </dgm:pt>
    <dgm:pt modelId="{A7215D4C-475E-4868-9CF4-E6EE10CC86B7}" type="sibTrans" cxnId="{D2A644FF-B181-4CF8-9EF6-151F58478B38}">
      <dgm:prSet/>
      <dgm:spPr/>
      <dgm:t>
        <a:bodyPr/>
        <a:lstStyle/>
        <a:p>
          <a:endParaRPr kumimoji="1" lang="ja-JP" altLang="en-US"/>
        </a:p>
      </dgm:t>
    </dgm:pt>
    <dgm:pt modelId="{3A8A68C3-5EF2-46B4-8CA4-2FE5FF2F33A0}">
      <dgm:prSet phldrT="[テキスト]"/>
      <dgm:spPr/>
      <dgm:t>
        <a:bodyPr/>
        <a:lstStyle/>
        <a:p>
          <a:r>
            <a:rPr kumimoji="1" lang="ja-JP" altLang="en-US" dirty="0"/>
            <a:t>現状可視化</a:t>
          </a:r>
        </a:p>
      </dgm:t>
    </dgm:pt>
    <dgm:pt modelId="{794A096C-2D47-4EA4-B6DE-93DFC38EA676}" type="parTrans" cxnId="{1B4178BA-FE65-4EED-9590-5F9F4BD37CEF}">
      <dgm:prSet/>
      <dgm:spPr/>
      <dgm:t>
        <a:bodyPr/>
        <a:lstStyle/>
        <a:p>
          <a:endParaRPr kumimoji="1" lang="ja-JP" altLang="en-US"/>
        </a:p>
      </dgm:t>
    </dgm:pt>
    <dgm:pt modelId="{23248F6A-E8B7-48B9-B52C-C588908B3321}" type="sibTrans" cxnId="{1B4178BA-FE65-4EED-9590-5F9F4BD37CEF}">
      <dgm:prSet/>
      <dgm:spPr/>
      <dgm:t>
        <a:bodyPr/>
        <a:lstStyle/>
        <a:p>
          <a:endParaRPr kumimoji="1" lang="ja-JP" altLang="en-US"/>
        </a:p>
      </dgm:t>
    </dgm:pt>
    <dgm:pt modelId="{1B903779-B69B-4B8F-8DC7-0ADED84D9224}">
      <dgm:prSet phldrT="[テキスト]"/>
      <dgm:spPr/>
      <dgm:t>
        <a:bodyPr/>
        <a:lstStyle/>
        <a:p>
          <a:r>
            <a:rPr kumimoji="1" lang="ja-JP" altLang="en-US" dirty="0"/>
            <a:t>環境把握</a:t>
          </a:r>
        </a:p>
      </dgm:t>
    </dgm:pt>
    <dgm:pt modelId="{D811B083-9E0E-48A7-AD4B-375715DF1ED8}" type="parTrans" cxnId="{EE70FDE6-318A-4256-9155-91302E4C9814}">
      <dgm:prSet/>
      <dgm:spPr/>
      <dgm:t>
        <a:bodyPr/>
        <a:lstStyle/>
        <a:p>
          <a:endParaRPr kumimoji="1" lang="ja-JP" altLang="en-US"/>
        </a:p>
      </dgm:t>
    </dgm:pt>
    <dgm:pt modelId="{80753ADB-9627-471C-85EC-3A09520DB826}" type="sibTrans" cxnId="{EE70FDE6-318A-4256-9155-91302E4C9814}">
      <dgm:prSet/>
      <dgm:spPr/>
      <dgm:t>
        <a:bodyPr/>
        <a:lstStyle/>
        <a:p>
          <a:endParaRPr kumimoji="1" lang="ja-JP" altLang="en-US"/>
        </a:p>
      </dgm:t>
    </dgm:pt>
    <dgm:pt modelId="{31E347F3-BB33-4520-A1C9-CBAF15FCAE08}">
      <dgm:prSet/>
      <dgm:spPr/>
      <dgm:t>
        <a:bodyPr/>
        <a:lstStyle/>
        <a:p>
          <a:r>
            <a:rPr kumimoji="1" lang="ja-JP" altLang="en-US" dirty="0"/>
            <a:t>課題可視化</a:t>
          </a:r>
        </a:p>
      </dgm:t>
    </dgm:pt>
    <dgm:pt modelId="{84107340-8599-4CA7-81AF-059BE392F882}" type="parTrans" cxnId="{19256397-C9C7-40B1-BAE8-C9BD13D897BD}">
      <dgm:prSet/>
      <dgm:spPr/>
      <dgm:t>
        <a:bodyPr/>
        <a:lstStyle/>
        <a:p>
          <a:endParaRPr kumimoji="1" lang="ja-JP" altLang="en-US"/>
        </a:p>
      </dgm:t>
    </dgm:pt>
    <dgm:pt modelId="{27CC9629-BAA4-4106-985E-41E5D8623907}" type="sibTrans" cxnId="{19256397-C9C7-40B1-BAE8-C9BD13D897BD}">
      <dgm:prSet/>
      <dgm:spPr/>
      <dgm:t>
        <a:bodyPr/>
        <a:lstStyle/>
        <a:p>
          <a:endParaRPr kumimoji="1" lang="ja-JP" altLang="en-US"/>
        </a:p>
      </dgm:t>
    </dgm:pt>
    <dgm:pt modelId="{E97AB7B8-A68A-4D37-BA31-8672458B87C3}">
      <dgm:prSet/>
      <dgm:spPr/>
      <dgm:t>
        <a:bodyPr/>
        <a:lstStyle/>
        <a:p>
          <a:r>
            <a:rPr kumimoji="1" lang="ja-JP" altLang="en-US" dirty="0"/>
            <a:t>課題分類化</a:t>
          </a:r>
        </a:p>
      </dgm:t>
    </dgm:pt>
    <dgm:pt modelId="{BFF000BD-4637-43E1-978F-DB27DEF3A708}" type="parTrans" cxnId="{AB0A80D6-67BB-4CDE-99AA-C01083AF32D7}">
      <dgm:prSet/>
      <dgm:spPr/>
      <dgm:t>
        <a:bodyPr/>
        <a:lstStyle/>
        <a:p>
          <a:endParaRPr kumimoji="1" lang="ja-JP" altLang="en-US"/>
        </a:p>
      </dgm:t>
    </dgm:pt>
    <dgm:pt modelId="{155DA99A-668F-4776-8973-93836CE0ED75}" type="sibTrans" cxnId="{AB0A80D6-67BB-4CDE-99AA-C01083AF32D7}">
      <dgm:prSet/>
      <dgm:spPr/>
      <dgm:t>
        <a:bodyPr/>
        <a:lstStyle/>
        <a:p>
          <a:endParaRPr kumimoji="1" lang="ja-JP" altLang="en-US"/>
        </a:p>
      </dgm:t>
    </dgm:pt>
    <dgm:pt modelId="{78F80C59-4188-47BB-85E9-6CE4AE70B405}">
      <dgm:prSet/>
      <dgm:spPr/>
      <dgm:t>
        <a:bodyPr/>
        <a:lstStyle/>
        <a:p>
          <a:r>
            <a:rPr kumimoji="1" lang="ja-JP" altLang="en-US" dirty="0"/>
            <a:t>ロジカル</a:t>
          </a:r>
        </a:p>
      </dgm:t>
    </dgm:pt>
    <dgm:pt modelId="{33EE64AB-5E00-4D6C-BF9E-93021DCE1D30}" type="parTrans" cxnId="{AD3094A6-AF96-46C8-9853-5F4658F46BFF}">
      <dgm:prSet/>
      <dgm:spPr/>
      <dgm:t>
        <a:bodyPr/>
        <a:lstStyle/>
        <a:p>
          <a:endParaRPr kumimoji="1" lang="ja-JP" altLang="en-US"/>
        </a:p>
      </dgm:t>
    </dgm:pt>
    <dgm:pt modelId="{EF72F6D4-831A-49B3-B116-9C819204F798}" type="sibTrans" cxnId="{AD3094A6-AF96-46C8-9853-5F4658F46BFF}">
      <dgm:prSet/>
      <dgm:spPr/>
      <dgm:t>
        <a:bodyPr/>
        <a:lstStyle/>
        <a:p>
          <a:endParaRPr kumimoji="1" lang="ja-JP" altLang="en-US"/>
        </a:p>
      </dgm:t>
    </dgm:pt>
    <dgm:pt modelId="{10338400-48EF-410F-856F-742C21218611}">
      <dgm:prSet/>
      <dgm:spPr/>
      <dgm:t>
        <a:bodyPr/>
        <a:lstStyle/>
        <a:p>
          <a:r>
            <a:rPr kumimoji="1" lang="ja-JP" altLang="en-US" dirty="0"/>
            <a:t>課題の分離</a:t>
          </a:r>
        </a:p>
      </dgm:t>
    </dgm:pt>
    <dgm:pt modelId="{0A76E2D3-E66D-405F-92F1-44DEB0F4D460}" type="parTrans" cxnId="{33B954CA-DB89-4D7A-BFF1-4801E4223850}">
      <dgm:prSet/>
      <dgm:spPr/>
      <dgm:t>
        <a:bodyPr/>
        <a:lstStyle/>
        <a:p>
          <a:endParaRPr kumimoji="1" lang="ja-JP" altLang="en-US"/>
        </a:p>
      </dgm:t>
    </dgm:pt>
    <dgm:pt modelId="{12D62C91-3332-4F37-B17C-64EEC48DCCF1}" type="sibTrans" cxnId="{33B954CA-DB89-4D7A-BFF1-4801E4223850}">
      <dgm:prSet/>
      <dgm:spPr/>
      <dgm:t>
        <a:bodyPr/>
        <a:lstStyle/>
        <a:p>
          <a:endParaRPr kumimoji="1" lang="ja-JP" altLang="en-US"/>
        </a:p>
      </dgm:t>
    </dgm:pt>
    <dgm:pt modelId="{9CE1B346-0EEC-4FB0-B305-1D51A8C2AFCC}">
      <dgm:prSet phldrT="[テキスト]"/>
      <dgm:spPr/>
      <dgm:t>
        <a:bodyPr/>
        <a:lstStyle/>
        <a:p>
          <a:r>
            <a:rPr kumimoji="1" lang="ja-JP" altLang="en-US" dirty="0"/>
            <a:t>リアリティ</a:t>
          </a:r>
        </a:p>
      </dgm:t>
    </dgm:pt>
    <dgm:pt modelId="{2F6D93BB-9AAA-4B07-99B4-A6C26D1E320B}" type="parTrans" cxnId="{18C228A0-7582-4C41-BA53-D21D5DAD8FF7}">
      <dgm:prSet/>
      <dgm:spPr/>
      <dgm:t>
        <a:bodyPr/>
        <a:lstStyle/>
        <a:p>
          <a:endParaRPr kumimoji="1" lang="ja-JP" altLang="en-US"/>
        </a:p>
      </dgm:t>
    </dgm:pt>
    <dgm:pt modelId="{71A36373-ADE5-4D42-BFA7-3AA64A927540}" type="sibTrans" cxnId="{18C228A0-7582-4C41-BA53-D21D5DAD8FF7}">
      <dgm:prSet/>
      <dgm:spPr/>
      <dgm:t>
        <a:bodyPr/>
        <a:lstStyle/>
        <a:p>
          <a:endParaRPr kumimoji="1" lang="ja-JP" altLang="en-US"/>
        </a:p>
      </dgm:t>
    </dgm:pt>
    <dgm:pt modelId="{46CEB22E-6E34-4ACE-82D7-0C537405124C}">
      <dgm:prSet phldrT="[テキスト]"/>
      <dgm:spPr/>
      <dgm:t>
        <a:bodyPr/>
        <a:lstStyle/>
        <a:p>
          <a:r>
            <a:rPr kumimoji="1" lang="ja-JP" altLang="en-US" dirty="0"/>
            <a:t>前提条件</a:t>
          </a:r>
        </a:p>
      </dgm:t>
    </dgm:pt>
    <dgm:pt modelId="{00B07367-CFE9-49AA-8108-0E15D1741C94}" type="parTrans" cxnId="{BDA7C669-B1B3-4B91-8723-9E99C046DB46}">
      <dgm:prSet/>
      <dgm:spPr/>
      <dgm:t>
        <a:bodyPr/>
        <a:lstStyle/>
        <a:p>
          <a:endParaRPr kumimoji="1" lang="ja-JP" altLang="en-US"/>
        </a:p>
      </dgm:t>
    </dgm:pt>
    <dgm:pt modelId="{401B7CED-0085-407A-B062-4999E896BBEB}" type="sibTrans" cxnId="{BDA7C669-B1B3-4B91-8723-9E99C046DB46}">
      <dgm:prSet/>
      <dgm:spPr/>
      <dgm:t>
        <a:bodyPr/>
        <a:lstStyle/>
        <a:p>
          <a:endParaRPr kumimoji="1" lang="ja-JP" altLang="en-US"/>
        </a:p>
      </dgm:t>
    </dgm:pt>
    <dgm:pt modelId="{5C52ED98-B5CA-4F1F-924E-8DAA8861B5BF}">
      <dgm:prSet/>
      <dgm:spPr/>
      <dgm:t>
        <a:bodyPr/>
        <a:lstStyle/>
        <a:p>
          <a:r>
            <a:rPr kumimoji="1" lang="ja-JP" altLang="en-US" dirty="0"/>
            <a:t>環境理解</a:t>
          </a:r>
        </a:p>
      </dgm:t>
    </dgm:pt>
    <dgm:pt modelId="{33B8A374-91A4-4FEA-9CD2-7226360AC05D}" type="parTrans" cxnId="{3E5EBEF1-9524-4142-BFFA-B5E5E7A9D2F9}">
      <dgm:prSet/>
      <dgm:spPr/>
      <dgm:t>
        <a:bodyPr/>
        <a:lstStyle/>
        <a:p>
          <a:endParaRPr kumimoji="1" lang="ja-JP" altLang="en-US"/>
        </a:p>
      </dgm:t>
    </dgm:pt>
    <dgm:pt modelId="{5ADAA388-D395-4819-846E-5F8CA75B54B8}" type="sibTrans" cxnId="{3E5EBEF1-9524-4142-BFFA-B5E5E7A9D2F9}">
      <dgm:prSet/>
      <dgm:spPr/>
      <dgm:t>
        <a:bodyPr/>
        <a:lstStyle/>
        <a:p>
          <a:endParaRPr kumimoji="1" lang="ja-JP" altLang="en-US"/>
        </a:p>
      </dgm:t>
    </dgm:pt>
    <dgm:pt modelId="{0E762D8E-260B-4F26-A417-1D00D2E2789F}">
      <dgm:prSet/>
      <dgm:spPr/>
      <dgm:t>
        <a:bodyPr/>
        <a:lstStyle/>
        <a:p>
          <a:r>
            <a:rPr kumimoji="1" lang="ja-JP" altLang="en-US" dirty="0"/>
            <a:t>資源理解</a:t>
          </a:r>
        </a:p>
      </dgm:t>
    </dgm:pt>
    <dgm:pt modelId="{16EEF32A-2786-4B6F-8F22-100C1C833C2B}" type="parTrans" cxnId="{E939DEBF-4405-4FC5-B585-0C5451527A00}">
      <dgm:prSet/>
      <dgm:spPr/>
      <dgm:t>
        <a:bodyPr/>
        <a:lstStyle/>
        <a:p>
          <a:endParaRPr kumimoji="1" lang="ja-JP" altLang="en-US"/>
        </a:p>
      </dgm:t>
    </dgm:pt>
    <dgm:pt modelId="{7D1477D0-B934-46BF-AF87-C3C4EF45A512}" type="sibTrans" cxnId="{E939DEBF-4405-4FC5-B585-0C5451527A00}">
      <dgm:prSet/>
      <dgm:spPr/>
      <dgm:t>
        <a:bodyPr/>
        <a:lstStyle/>
        <a:p>
          <a:endParaRPr kumimoji="1" lang="ja-JP" altLang="en-US"/>
        </a:p>
      </dgm:t>
    </dgm:pt>
    <dgm:pt modelId="{5419F0A5-C3B6-4640-9631-B9986A82AABE}">
      <dgm:prSet/>
      <dgm:spPr/>
      <dgm:t>
        <a:bodyPr/>
        <a:lstStyle/>
        <a:p>
          <a:r>
            <a:rPr kumimoji="1" lang="ja-JP" altLang="en-US" dirty="0"/>
            <a:t>期日設定</a:t>
          </a:r>
        </a:p>
      </dgm:t>
    </dgm:pt>
    <dgm:pt modelId="{2B8BBAC3-453E-4535-8E00-AA3EDED25023}" type="parTrans" cxnId="{A983D837-3BB1-4FA0-A65D-5B7DF3B3CF64}">
      <dgm:prSet/>
      <dgm:spPr/>
      <dgm:t>
        <a:bodyPr/>
        <a:lstStyle/>
        <a:p>
          <a:endParaRPr kumimoji="1" lang="ja-JP" altLang="en-US"/>
        </a:p>
      </dgm:t>
    </dgm:pt>
    <dgm:pt modelId="{D1915F0C-91F4-4002-805F-F3C028F6DC03}" type="sibTrans" cxnId="{A983D837-3BB1-4FA0-A65D-5B7DF3B3CF64}">
      <dgm:prSet/>
      <dgm:spPr/>
      <dgm:t>
        <a:bodyPr/>
        <a:lstStyle/>
        <a:p>
          <a:endParaRPr kumimoji="1" lang="ja-JP" altLang="en-US"/>
        </a:p>
      </dgm:t>
    </dgm:pt>
    <dgm:pt modelId="{03A5A4B2-9B50-4AAB-B12F-77FD72B01DE6}">
      <dgm:prSet/>
      <dgm:spPr/>
      <dgm:t>
        <a:bodyPr/>
        <a:lstStyle/>
        <a:p>
          <a:r>
            <a:rPr kumimoji="1" lang="ja-JP" altLang="en-US" dirty="0"/>
            <a:t>コミットメント</a:t>
          </a:r>
        </a:p>
      </dgm:t>
    </dgm:pt>
    <dgm:pt modelId="{6E352703-FB79-4062-ADD9-7292A7917321}" type="parTrans" cxnId="{0C2C49A0-543E-47F0-B87C-9DB029C242EE}">
      <dgm:prSet/>
      <dgm:spPr/>
      <dgm:t>
        <a:bodyPr/>
        <a:lstStyle/>
        <a:p>
          <a:endParaRPr kumimoji="1" lang="ja-JP" altLang="en-US"/>
        </a:p>
      </dgm:t>
    </dgm:pt>
    <dgm:pt modelId="{22B96683-40CC-4F14-8703-7FDA75DD01FE}" type="sibTrans" cxnId="{0C2C49A0-543E-47F0-B87C-9DB029C242EE}">
      <dgm:prSet/>
      <dgm:spPr/>
      <dgm:t>
        <a:bodyPr/>
        <a:lstStyle/>
        <a:p>
          <a:endParaRPr kumimoji="1" lang="ja-JP" altLang="en-US"/>
        </a:p>
      </dgm:t>
    </dgm:pt>
    <dgm:pt modelId="{A7365F0B-691C-4B03-AE16-56ACE2AB3BD3}">
      <dgm:prSet/>
      <dgm:spPr/>
      <dgm:t>
        <a:bodyPr/>
        <a:lstStyle/>
        <a:p>
          <a:r>
            <a:rPr kumimoji="1" lang="ja-JP" altLang="en-US" dirty="0"/>
            <a:t>目標修正</a:t>
          </a:r>
        </a:p>
      </dgm:t>
    </dgm:pt>
    <dgm:pt modelId="{82E21338-4753-4E6F-BDEC-1D973C5512CD}" type="parTrans" cxnId="{B01B77C0-7E63-410F-9C35-0885B36A5866}">
      <dgm:prSet/>
      <dgm:spPr/>
      <dgm:t>
        <a:bodyPr/>
        <a:lstStyle/>
        <a:p>
          <a:endParaRPr kumimoji="1" lang="ja-JP" altLang="en-US"/>
        </a:p>
      </dgm:t>
    </dgm:pt>
    <dgm:pt modelId="{9AA972BE-2333-4011-A973-08A6D161E103}" type="sibTrans" cxnId="{B01B77C0-7E63-410F-9C35-0885B36A5866}">
      <dgm:prSet/>
      <dgm:spPr/>
      <dgm:t>
        <a:bodyPr/>
        <a:lstStyle/>
        <a:p>
          <a:endParaRPr kumimoji="1" lang="ja-JP" altLang="en-US"/>
        </a:p>
      </dgm:t>
    </dgm:pt>
    <dgm:pt modelId="{85542B01-5EC4-4CF1-889D-020BCB649524}">
      <dgm:prSet/>
      <dgm:spPr/>
      <dgm:t>
        <a:bodyPr/>
        <a:lstStyle/>
        <a:p>
          <a:r>
            <a:rPr kumimoji="1" lang="ja-JP" altLang="en-US" dirty="0"/>
            <a:t>戦略修正</a:t>
          </a:r>
        </a:p>
      </dgm:t>
    </dgm:pt>
    <dgm:pt modelId="{688E208A-1A33-422B-8E00-B5B1D9975CCE}" type="parTrans" cxnId="{F72D8A9D-25E2-4D56-8BC5-AF8C2FF5C3CA}">
      <dgm:prSet/>
      <dgm:spPr/>
      <dgm:t>
        <a:bodyPr/>
        <a:lstStyle/>
        <a:p>
          <a:endParaRPr kumimoji="1" lang="ja-JP" altLang="en-US"/>
        </a:p>
      </dgm:t>
    </dgm:pt>
    <dgm:pt modelId="{71FEADD9-8D94-478E-BCA0-87A13BE27350}" type="sibTrans" cxnId="{F72D8A9D-25E2-4D56-8BC5-AF8C2FF5C3CA}">
      <dgm:prSet/>
      <dgm:spPr/>
      <dgm:t>
        <a:bodyPr/>
        <a:lstStyle/>
        <a:p>
          <a:endParaRPr kumimoji="1" lang="ja-JP" altLang="en-US"/>
        </a:p>
      </dgm:t>
    </dgm:pt>
    <dgm:pt modelId="{219B4DF1-DF66-439B-89A3-64B7DF31CC6C}" type="pres">
      <dgm:prSet presAssocID="{41EDE30F-BA8D-4C9B-8DB5-17FCE3BDACD6}" presName="linearFlow" presStyleCnt="0">
        <dgm:presLayoutVars>
          <dgm:dir/>
          <dgm:animLvl val="lvl"/>
          <dgm:resizeHandles val="exact"/>
        </dgm:presLayoutVars>
      </dgm:prSet>
      <dgm:spPr/>
    </dgm:pt>
    <dgm:pt modelId="{6E20AC9D-E116-451D-B9CB-6AA5461F1AE0}" type="pres">
      <dgm:prSet presAssocID="{22FAB2DA-2EA2-4562-A6C1-078806231D3A}" presName="composite" presStyleCnt="0"/>
      <dgm:spPr/>
    </dgm:pt>
    <dgm:pt modelId="{BC45701D-A6B1-4C30-86C6-A9F998340D5E}" type="pres">
      <dgm:prSet presAssocID="{22FAB2DA-2EA2-4562-A6C1-078806231D3A}" presName="parTx" presStyleLbl="node1" presStyleIdx="0" presStyleCnt="8">
        <dgm:presLayoutVars>
          <dgm:chMax val="0"/>
          <dgm:chPref val="0"/>
          <dgm:bulletEnabled val="1"/>
        </dgm:presLayoutVars>
      </dgm:prSet>
      <dgm:spPr/>
    </dgm:pt>
    <dgm:pt modelId="{495807F9-EEBD-44E7-8AE7-C95988080B58}" type="pres">
      <dgm:prSet presAssocID="{22FAB2DA-2EA2-4562-A6C1-078806231D3A}" presName="parSh" presStyleLbl="node1" presStyleIdx="0" presStyleCnt="8"/>
      <dgm:spPr/>
    </dgm:pt>
    <dgm:pt modelId="{D0E86F69-7FC4-460E-881D-6924354ABB73}" type="pres">
      <dgm:prSet presAssocID="{22FAB2DA-2EA2-4562-A6C1-078806231D3A}" presName="desTx" presStyleLbl="fgAcc1" presStyleIdx="0" presStyleCnt="8">
        <dgm:presLayoutVars>
          <dgm:bulletEnabled val="1"/>
        </dgm:presLayoutVars>
      </dgm:prSet>
      <dgm:spPr/>
    </dgm:pt>
    <dgm:pt modelId="{2176E159-2E2D-4E68-B822-16D6FF49A95F}" type="pres">
      <dgm:prSet presAssocID="{0ECF7F15-BB99-4F81-8EB6-215EECEB6A12}" presName="sibTrans" presStyleLbl="sibTrans2D1" presStyleIdx="0" presStyleCnt="7"/>
      <dgm:spPr/>
    </dgm:pt>
    <dgm:pt modelId="{C3A1ECF5-2ABE-443B-A31B-73601657077A}" type="pres">
      <dgm:prSet presAssocID="{0ECF7F15-BB99-4F81-8EB6-215EECEB6A12}" presName="connTx" presStyleLbl="sibTrans2D1" presStyleIdx="0" presStyleCnt="7"/>
      <dgm:spPr/>
    </dgm:pt>
    <dgm:pt modelId="{38D98A11-F3F4-4046-A9F0-77CF88A9BB17}" type="pres">
      <dgm:prSet presAssocID="{E2D07166-2F8E-4953-B2F2-91FE17676F91}" presName="composite" presStyleCnt="0"/>
      <dgm:spPr/>
    </dgm:pt>
    <dgm:pt modelId="{35009247-4F27-4D6C-8793-A51AD216C40D}" type="pres">
      <dgm:prSet presAssocID="{E2D07166-2F8E-4953-B2F2-91FE17676F91}" presName="parTx" presStyleLbl="node1" presStyleIdx="0" presStyleCnt="8">
        <dgm:presLayoutVars>
          <dgm:chMax val="0"/>
          <dgm:chPref val="0"/>
          <dgm:bulletEnabled val="1"/>
        </dgm:presLayoutVars>
      </dgm:prSet>
      <dgm:spPr/>
    </dgm:pt>
    <dgm:pt modelId="{1BB38026-A6C1-459F-AAA8-0FB10C624D87}" type="pres">
      <dgm:prSet presAssocID="{E2D07166-2F8E-4953-B2F2-91FE17676F91}" presName="parSh" presStyleLbl="node1" presStyleIdx="1" presStyleCnt="8"/>
      <dgm:spPr/>
    </dgm:pt>
    <dgm:pt modelId="{9A4613B2-B228-456D-9F07-0C2C40761FD9}" type="pres">
      <dgm:prSet presAssocID="{E2D07166-2F8E-4953-B2F2-91FE17676F91}" presName="desTx" presStyleLbl="fgAcc1" presStyleIdx="1" presStyleCnt="8">
        <dgm:presLayoutVars>
          <dgm:bulletEnabled val="1"/>
        </dgm:presLayoutVars>
      </dgm:prSet>
      <dgm:spPr/>
    </dgm:pt>
    <dgm:pt modelId="{AEB83413-55F6-4822-B820-F9B476C60BC6}" type="pres">
      <dgm:prSet presAssocID="{BBB7C0CC-5458-4D4E-90EC-63092171384E}" presName="sibTrans" presStyleLbl="sibTrans2D1" presStyleIdx="1" presStyleCnt="7"/>
      <dgm:spPr/>
    </dgm:pt>
    <dgm:pt modelId="{8C768825-A0D6-438D-97A9-B9484D81AB28}" type="pres">
      <dgm:prSet presAssocID="{BBB7C0CC-5458-4D4E-90EC-63092171384E}" presName="connTx" presStyleLbl="sibTrans2D1" presStyleIdx="1" presStyleCnt="7"/>
      <dgm:spPr/>
    </dgm:pt>
    <dgm:pt modelId="{59E90E1B-2AD4-40D8-BA72-F6B3DC220ACE}" type="pres">
      <dgm:prSet presAssocID="{CFB0D873-C478-428C-8BDE-EC40805641A5}" presName="composite" presStyleCnt="0"/>
      <dgm:spPr/>
    </dgm:pt>
    <dgm:pt modelId="{A509BC00-63A1-4B10-8FCC-A0883C8DC895}" type="pres">
      <dgm:prSet presAssocID="{CFB0D873-C478-428C-8BDE-EC40805641A5}" presName="parTx" presStyleLbl="node1" presStyleIdx="1" presStyleCnt="8">
        <dgm:presLayoutVars>
          <dgm:chMax val="0"/>
          <dgm:chPref val="0"/>
          <dgm:bulletEnabled val="1"/>
        </dgm:presLayoutVars>
      </dgm:prSet>
      <dgm:spPr/>
    </dgm:pt>
    <dgm:pt modelId="{53C1B01E-0754-476E-B6B6-A749B8031AF2}" type="pres">
      <dgm:prSet presAssocID="{CFB0D873-C478-428C-8BDE-EC40805641A5}" presName="parSh" presStyleLbl="node1" presStyleIdx="2" presStyleCnt="8"/>
      <dgm:spPr/>
    </dgm:pt>
    <dgm:pt modelId="{7E3A3506-C63A-46A0-9725-66C38F4316D6}" type="pres">
      <dgm:prSet presAssocID="{CFB0D873-C478-428C-8BDE-EC40805641A5}" presName="desTx" presStyleLbl="fgAcc1" presStyleIdx="2" presStyleCnt="8">
        <dgm:presLayoutVars>
          <dgm:bulletEnabled val="1"/>
        </dgm:presLayoutVars>
      </dgm:prSet>
      <dgm:spPr/>
    </dgm:pt>
    <dgm:pt modelId="{174D2029-7350-4BAD-A067-EB016441FB1B}" type="pres">
      <dgm:prSet presAssocID="{F84D8D35-F57E-4106-8B15-EBF6C1B7BC1F}" presName="sibTrans" presStyleLbl="sibTrans2D1" presStyleIdx="2" presStyleCnt="7"/>
      <dgm:spPr/>
    </dgm:pt>
    <dgm:pt modelId="{9780E6D1-A0EF-4154-87E4-CF6D39021FF3}" type="pres">
      <dgm:prSet presAssocID="{F84D8D35-F57E-4106-8B15-EBF6C1B7BC1F}" presName="connTx" presStyleLbl="sibTrans2D1" presStyleIdx="2" presStyleCnt="7"/>
      <dgm:spPr/>
    </dgm:pt>
    <dgm:pt modelId="{4E1C60E0-150C-4CD8-AB46-5C22FCB9E529}" type="pres">
      <dgm:prSet presAssocID="{D9A65087-CBB7-4819-88FE-B449C7ABD7F2}" presName="composite" presStyleCnt="0"/>
      <dgm:spPr/>
    </dgm:pt>
    <dgm:pt modelId="{6CA5FED4-43F4-453D-AC10-B79D820C627E}" type="pres">
      <dgm:prSet presAssocID="{D9A65087-CBB7-4819-88FE-B449C7ABD7F2}" presName="parTx" presStyleLbl="node1" presStyleIdx="2" presStyleCnt="8">
        <dgm:presLayoutVars>
          <dgm:chMax val="0"/>
          <dgm:chPref val="0"/>
          <dgm:bulletEnabled val="1"/>
        </dgm:presLayoutVars>
      </dgm:prSet>
      <dgm:spPr/>
    </dgm:pt>
    <dgm:pt modelId="{FC1FE150-7BBF-4C06-9F89-36622A974EFB}" type="pres">
      <dgm:prSet presAssocID="{D9A65087-CBB7-4819-88FE-B449C7ABD7F2}" presName="parSh" presStyleLbl="node1" presStyleIdx="3" presStyleCnt="8"/>
      <dgm:spPr/>
    </dgm:pt>
    <dgm:pt modelId="{E42ED105-D3B6-4FCB-8FC9-B433107D5094}" type="pres">
      <dgm:prSet presAssocID="{D9A65087-CBB7-4819-88FE-B449C7ABD7F2}" presName="desTx" presStyleLbl="fgAcc1" presStyleIdx="3" presStyleCnt="8">
        <dgm:presLayoutVars>
          <dgm:bulletEnabled val="1"/>
        </dgm:presLayoutVars>
      </dgm:prSet>
      <dgm:spPr/>
    </dgm:pt>
    <dgm:pt modelId="{42F8A516-BB15-4EF9-9DF3-611D162FEFA8}" type="pres">
      <dgm:prSet presAssocID="{FF55E7E5-C60F-4B45-914B-16654DB76729}" presName="sibTrans" presStyleLbl="sibTrans2D1" presStyleIdx="3" presStyleCnt="7"/>
      <dgm:spPr/>
    </dgm:pt>
    <dgm:pt modelId="{8EA14A64-7F3E-4D4C-B4BF-3F08D64B3AFE}" type="pres">
      <dgm:prSet presAssocID="{FF55E7E5-C60F-4B45-914B-16654DB76729}" presName="connTx" presStyleLbl="sibTrans2D1" presStyleIdx="3" presStyleCnt="7"/>
      <dgm:spPr/>
    </dgm:pt>
    <dgm:pt modelId="{9B09BEA4-FC9F-43BC-8218-5D792E67AD0D}" type="pres">
      <dgm:prSet presAssocID="{050028AC-70D9-467D-BF70-E1645D3D5F0D}" presName="composite" presStyleCnt="0"/>
      <dgm:spPr/>
    </dgm:pt>
    <dgm:pt modelId="{85C1422A-5FEE-47AA-91AE-AAA9BAA9C8ED}" type="pres">
      <dgm:prSet presAssocID="{050028AC-70D9-467D-BF70-E1645D3D5F0D}" presName="parTx" presStyleLbl="node1" presStyleIdx="3" presStyleCnt="8">
        <dgm:presLayoutVars>
          <dgm:chMax val="0"/>
          <dgm:chPref val="0"/>
          <dgm:bulletEnabled val="1"/>
        </dgm:presLayoutVars>
      </dgm:prSet>
      <dgm:spPr/>
    </dgm:pt>
    <dgm:pt modelId="{88544B21-89CE-4588-8ED7-6D2B572E7403}" type="pres">
      <dgm:prSet presAssocID="{050028AC-70D9-467D-BF70-E1645D3D5F0D}" presName="parSh" presStyleLbl="node1" presStyleIdx="4" presStyleCnt="8"/>
      <dgm:spPr/>
    </dgm:pt>
    <dgm:pt modelId="{F58123AF-1F20-4224-899E-A389477EE520}" type="pres">
      <dgm:prSet presAssocID="{050028AC-70D9-467D-BF70-E1645D3D5F0D}" presName="desTx" presStyleLbl="fgAcc1" presStyleIdx="4" presStyleCnt="8">
        <dgm:presLayoutVars>
          <dgm:bulletEnabled val="1"/>
        </dgm:presLayoutVars>
      </dgm:prSet>
      <dgm:spPr/>
    </dgm:pt>
    <dgm:pt modelId="{921F1C19-D356-48A7-A0C2-302006DA7CED}" type="pres">
      <dgm:prSet presAssocID="{332AE1B3-56A8-40A0-AF57-FF015B1D3D7F}" presName="sibTrans" presStyleLbl="sibTrans2D1" presStyleIdx="4" presStyleCnt="7"/>
      <dgm:spPr/>
    </dgm:pt>
    <dgm:pt modelId="{9A9A2E77-6B2A-4F19-B7BB-AA292E73B96A}" type="pres">
      <dgm:prSet presAssocID="{332AE1B3-56A8-40A0-AF57-FF015B1D3D7F}" presName="connTx" presStyleLbl="sibTrans2D1" presStyleIdx="4" presStyleCnt="7"/>
      <dgm:spPr/>
    </dgm:pt>
    <dgm:pt modelId="{257D2F93-C463-4446-85B7-DD010D47AD3E}" type="pres">
      <dgm:prSet presAssocID="{24B69C0C-F28D-4628-8B87-28482361EB1F}" presName="composite" presStyleCnt="0"/>
      <dgm:spPr/>
    </dgm:pt>
    <dgm:pt modelId="{A57046C6-CD20-48E4-8127-25A8391658FA}" type="pres">
      <dgm:prSet presAssocID="{24B69C0C-F28D-4628-8B87-28482361EB1F}" presName="parTx" presStyleLbl="node1" presStyleIdx="4" presStyleCnt="8">
        <dgm:presLayoutVars>
          <dgm:chMax val="0"/>
          <dgm:chPref val="0"/>
          <dgm:bulletEnabled val="1"/>
        </dgm:presLayoutVars>
      </dgm:prSet>
      <dgm:spPr/>
    </dgm:pt>
    <dgm:pt modelId="{D0C5DF62-DD03-4141-B87A-F2712F642473}" type="pres">
      <dgm:prSet presAssocID="{24B69C0C-F28D-4628-8B87-28482361EB1F}" presName="parSh" presStyleLbl="node1" presStyleIdx="5" presStyleCnt="8"/>
      <dgm:spPr/>
    </dgm:pt>
    <dgm:pt modelId="{2E70CA93-A530-446E-9ECD-D1E3445D3343}" type="pres">
      <dgm:prSet presAssocID="{24B69C0C-F28D-4628-8B87-28482361EB1F}" presName="desTx" presStyleLbl="fgAcc1" presStyleIdx="5" presStyleCnt="8">
        <dgm:presLayoutVars>
          <dgm:bulletEnabled val="1"/>
        </dgm:presLayoutVars>
      </dgm:prSet>
      <dgm:spPr/>
    </dgm:pt>
    <dgm:pt modelId="{334F0516-9C65-4074-A6EE-BB16AB0F14C3}" type="pres">
      <dgm:prSet presAssocID="{3F3E2E5B-1B55-4BC3-93FD-46E3E51C5D18}" presName="sibTrans" presStyleLbl="sibTrans2D1" presStyleIdx="5" presStyleCnt="7"/>
      <dgm:spPr/>
    </dgm:pt>
    <dgm:pt modelId="{24B97F49-F6A0-4682-B4A7-69B1921EE23F}" type="pres">
      <dgm:prSet presAssocID="{3F3E2E5B-1B55-4BC3-93FD-46E3E51C5D18}" presName="connTx" presStyleLbl="sibTrans2D1" presStyleIdx="5" presStyleCnt="7"/>
      <dgm:spPr/>
    </dgm:pt>
    <dgm:pt modelId="{1F664496-B6F2-4015-AD36-409479D54501}" type="pres">
      <dgm:prSet presAssocID="{8BB2260C-869F-4E68-9689-1A04FA3F8A05}" presName="composite" presStyleCnt="0"/>
      <dgm:spPr/>
    </dgm:pt>
    <dgm:pt modelId="{A3CB54A7-0163-41CB-84C2-8FB0598A192E}" type="pres">
      <dgm:prSet presAssocID="{8BB2260C-869F-4E68-9689-1A04FA3F8A05}" presName="parTx" presStyleLbl="node1" presStyleIdx="5" presStyleCnt="8">
        <dgm:presLayoutVars>
          <dgm:chMax val="0"/>
          <dgm:chPref val="0"/>
          <dgm:bulletEnabled val="1"/>
        </dgm:presLayoutVars>
      </dgm:prSet>
      <dgm:spPr/>
    </dgm:pt>
    <dgm:pt modelId="{52812351-829A-4C58-B5AF-E61B1B3253B4}" type="pres">
      <dgm:prSet presAssocID="{8BB2260C-869F-4E68-9689-1A04FA3F8A05}" presName="parSh" presStyleLbl="node1" presStyleIdx="6" presStyleCnt="8"/>
      <dgm:spPr/>
    </dgm:pt>
    <dgm:pt modelId="{072C792D-68C6-4184-A493-93CEB16B7CF7}" type="pres">
      <dgm:prSet presAssocID="{8BB2260C-869F-4E68-9689-1A04FA3F8A05}" presName="desTx" presStyleLbl="fgAcc1" presStyleIdx="6" presStyleCnt="8">
        <dgm:presLayoutVars>
          <dgm:bulletEnabled val="1"/>
        </dgm:presLayoutVars>
      </dgm:prSet>
      <dgm:spPr/>
    </dgm:pt>
    <dgm:pt modelId="{AA7566FD-1747-4038-9E03-65CFDDFE93FB}" type="pres">
      <dgm:prSet presAssocID="{C0561348-D4B4-4987-AF10-019002650534}" presName="sibTrans" presStyleLbl="sibTrans2D1" presStyleIdx="6" presStyleCnt="7"/>
      <dgm:spPr/>
    </dgm:pt>
    <dgm:pt modelId="{F6CC6550-B763-462D-B87A-12D1F2C93E4B}" type="pres">
      <dgm:prSet presAssocID="{C0561348-D4B4-4987-AF10-019002650534}" presName="connTx" presStyleLbl="sibTrans2D1" presStyleIdx="6" presStyleCnt="7"/>
      <dgm:spPr/>
    </dgm:pt>
    <dgm:pt modelId="{A97072BE-B5EE-473B-AE52-001102C4DA87}" type="pres">
      <dgm:prSet presAssocID="{03404395-2054-47AE-ABCF-2512FD463AF4}" presName="composite" presStyleCnt="0"/>
      <dgm:spPr/>
    </dgm:pt>
    <dgm:pt modelId="{CAFACF5E-7D58-4953-B88A-C78D58CF3F28}" type="pres">
      <dgm:prSet presAssocID="{03404395-2054-47AE-ABCF-2512FD463AF4}" presName="parTx" presStyleLbl="node1" presStyleIdx="6" presStyleCnt="8">
        <dgm:presLayoutVars>
          <dgm:chMax val="0"/>
          <dgm:chPref val="0"/>
          <dgm:bulletEnabled val="1"/>
        </dgm:presLayoutVars>
      </dgm:prSet>
      <dgm:spPr/>
    </dgm:pt>
    <dgm:pt modelId="{76C157BE-917D-45C6-BBDF-025AC93A6391}" type="pres">
      <dgm:prSet presAssocID="{03404395-2054-47AE-ABCF-2512FD463AF4}" presName="parSh" presStyleLbl="node1" presStyleIdx="7" presStyleCnt="8"/>
      <dgm:spPr/>
    </dgm:pt>
    <dgm:pt modelId="{0DC5D5A1-8C26-4167-A783-F45D015A9AA2}" type="pres">
      <dgm:prSet presAssocID="{03404395-2054-47AE-ABCF-2512FD463AF4}" presName="desTx" presStyleLbl="fgAcc1" presStyleIdx="7" presStyleCnt="8">
        <dgm:presLayoutVars>
          <dgm:bulletEnabled val="1"/>
        </dgm:presLayoutVars>
      </dgm:prSet>
      <dgm:spPr/>
    </dgm:pt>
  </dgm:ptLst>
  <dgm:cxnLst>
    <dgm:cxn modelId="{1D578702-C862-4324-82D3-0034C6B7EEDA}" type="presOf" srcId="{22FAB2DA-2EA2-4562-A6C1-078806231D3A}" destId="{495807F9-EEBD-44E7-8AE7-C95988080B58}" srcOrd="1" destOrd="0" presId="urn:microsoft.com/office/officeart/2005/8/layout/process3"/>
    <dgm:cxn modelId="{B969DE02-2BF6-44F0-ADD1-6D60AE8DAFF3}" type="presOf" srcId="{BBB7C0CC-5458-4D4E-90EC-63092171384E}" destId="{AEB83413-55F6-4822-B820-F9B476C60BC6}" srcOrd="0" destOrd="0" presId="urn:microsoft.com/office/officeart/2005/8/layout/process3"/>
    <dgm:cxn modelId="{B27D7E03-2519-4638-8B5B-B42247A1821A}" type="presOf" srcId="{03404395-2054-47AE-ABCF-2512FD463AF4}" destId="{CAFACF5E-7D58-4953-B88A-C78D58CF3F28}" srcOrd="0" destOrd="0" presId="urn:microsoft.com/office/officeart/2005/8/layout/process3"/>
    <dgm:cxn modelId="{C1192404-E2DE-4286-979A-20D973740C46}" type="presOf" srcId="{5C52ED98-B5CA-4F1F-924E-8DAA8861B5BF}" destId="{2E70CA93-A530-446E-9ECD-D1E3445D3343}" srcOrd="0" destOrd="1" presId="urn:microsoft.com/office/officeart/2005/8/layout/process3"/>
    <dgm:cxn modelId="{8D424205-63A9-4B2E-9322-94965282A674}" type="presOf" srcId="{41EDE30F-BA8D-4C9B-8DB5-17FCE3BDACD6}" destId="{219B4DF1-DF66-439B-89A3-64B7DF31CC6C}" srcOrd="0" destOrd="0" presId="urn:microsoft.com/office/officeart/2005/8/layout/process3"/>
    <dgm:cxn modelId="{B7D8800C-60E1-4F56-A629-87729C51BDF3}" type="presOf" srcId="{0ECF7F15-BB99-4F81-8EB6-215EECEB6A12}" destId="{2176E159-2E2D-4E68-B822-16D6FF49A95F}" srcOrd="0" destOrd="0" presId="urn:microsoft.com/office/officeart/2005/8/layout/process3"/>
    <dgm:cxn modelId="{F3CBA113-553B-40C6-B814-2756C3045BC5}" srcId="{41EDE30F-BA8D-4C9B-8DB5-17FCE3BDACD6}" destId="{CFB0D873-C478-428C-8BDE-EC40805641A5}" srcOrd="2" destOrd="0" parTransId="{6546D1CC-4291-4819-9E23-7188180C11C3}" sibTransId="{F84D8D35-F57E-4106-8B15-EBF6C1B7BC1F}"/>
    <dgm:cxn modelId="{FC59B318-836E-43A9-9A65-B05F43255B3E}" type="presOf" srcId="{8BB2260C-869F-4E68-9689-1A04FA3F8A05}" destId="{52812351-829A-4C58-B5AF-E61B1B3253B4}" srcOrd="1" destOrd="0" presId="urn:microsoft.com/office/officeart/2005/8/layout/process3"/>
    <dgm:cxn modelId="{479BC218-C119-40E5-8D42-AA00C1F7EBB2}" srcId="{03404395-2054-47AE-ABCF-2512FD463AF4}" destId="{4D961FB0-0730-4F0A-A3DF-3B9D0EC62EDB}" srcOrd="0" destOrd="0" parTransId="{FFCBB8A8-52DB-4DEF-B240-67186BE2DE19}" sibTransId="{AA32C704-86A0-453E-8D6F-9865CF46B8BB}"/>
    <dgm:cxn modelId="{A8F8E019-F6A1-400F-AAF3-C6CA1EE63885}" type="presOf" srcId="{46CEB22E-6E34-4ACE-82D7-0C537405124C}" destId="{F58123AF-1F20-4224-899E-A389477EE520}" srcOrd="0" destOrd="2" presId="urn:microsoft.com/office/officeart/2005/8/layout/process3"/>
    <dgm:cxn modelId="{707FC61A-B2BE-4DCD-BF75-B3C0195DDCBF}" type="presOf" srcId="{22FAB2DA-2EA2-4562-A6C1-078806231D3A}" destId="{BC45701D-A6B1-4C30-86C6-A9F998340D5E}" srcOrd="0" destOrd="0" presId="urn:microsoft.com/office/officeart/2005/8/layout/process3"/>
    <dgm:cxn modelId="{D8B7AB21-A908-4A89-95F0-E60DF8AD288D}" type="presOf" srcId="{24B69C0C-F28D-4628-8B87-28482361EB1F}" destId="{A57046C6-CD20-48E4-8127-25A8391658FA}" srcOrd="0" destOrd="0" presId="urn:microsoft.com/office/officeart/2005/8/layout/process3"/>
    <dgm:cxn modelId="{4D24A12F-8A5A-40C1-8A86-FF3C0EBC9812}" type="presOf" srcId="{332AE1B3-56A8-40A0-AF57-FF015B1D3D7F}" destId="{921F1C19-D356-48A7-A0C2-302006DA7CED}" srcOrd="0" destOrd="0" presId="urn:microsoft.com/office/officeart/2005/8/layout/process3"/>
    <dgm:cxn modelId="{96A17231-FE85-4CC1-B039-75426035F11F}" srcId="{E2D07166-2F8E-4953-B2F2-91FE17676F91}" destId="{91CA9ED6-AD5F-4002-9FC7-CB8A2B99D7C2}" srcOrd="0" destOrd="0" parTransId="{B62C75F4-5A88-49D7-AF4F-2C11E5938412}" sibTransId="{26A07433-6A98-4DAA-89B3-4F682401EF33}"/>
    <dgm:cxn modelId="{D3C7D234-D27F-484B-A75D-22037E1DF732}" type="presOf" srcId="{5419F0A5-C3B6-4640-9631-B9986A82AABE}" destId="{072C792D-68C6-4184-A493-93CEB16B7CF7}" srcOrd="0" destOrd="1" presId="urn:microsoft.com/office/officeart/2005/8/layout/process3"/>
    <dgm:cxn modelId="{0935CE36-90C4-4780-A6E6-F7F3976FA9A2}" srcId="{CFB0D873-C478-428C-8BDE-EC40805641A5}" destId="{08005919-BC53-4351-A27E-CD50BC11213E}" srcOrd="0" destOrd="0" parTransId="{1386E1E3-AB91-4D22-8A4E-ED3043A6B130}" sibTransId="{DE2EDFFB-065F-48D1-88BA-B21335F880DA}"/>
    <dgm:cxn modelId="{A983D837-3BB1-4FA0-A65D-5B7DF3B3CF64}" srcId="{8BB2260C-869F-4E68-9689-1A04FA3F8A05}" destId="{5419F0A5-C3B6-4640-9631-B9986A82AABE}" srcOrd="1" destOrd="0" parTransId="{2B8BBAC3-453E-4535-8E00-AA3EDED25023}" sibTransId="{D1915F0C-91F4-4002-805F-F3C028F6DC03}"/>
    <dgm:cxn modelId="{070D2D3A-4B7D-4F54-8A1D-B19A4CE5A3DE}" type="presOf" srcId="{F84D8D35-F57E-4106-8B15-EBF6C1B7BC1F}" destId="{9780E6D1-A0EF-4154-87E4-CF6D39021FF3}" srcOrd="1" destOrd="0" presId="urn:microsoft.com/office/officeart/2005/8/layout/process3"/>
    <dgm:cxn modelId="{D4AB3B3A-37C5-4ECE-AD40-4FDD90EE7410}" type="presOf" srcId="{3A8A68C3-5EF2-46B4-8CA4-2FE5FF2F33A0}" destId="{9A4613B2-B228-456D-9F07-0C2C40761FD9}" srcOrd="0" destOrd="1" presId="urn:microsoft.com/office/officeart/2005/8/layout/process3"/>
    <dgm:cxn modelId="{7519D03A-ADAF-45C5-9258-7CCAA548BC14}" type="presOf" srcId="{E97AB7B8-A68A-4D37-BA31-8672458B87C3}" destId="{7E3A3506-C63A-46A0-9725-66C38F4316D6}" srcOrd="0" destOrd="2" presId="urn:microsoft.com/office/officeart/2005/8/layout/process3"/>
    <dgm:cxn modelId="{ACBD583B-C14F-42CB-85AD-E2721B888763}" type="presOf" srcId="{4D961FB0-0730-4F0A-A3DF-3B9D0EC62EDB}" destId="{0DC5D5A1-8C26-4167-A783-F45D015A9AA2}" srcOrd="0" destOrd="0" presId="urn:microsoft.com/office/officeart/2005/8/layout/process3"/>
    <dgm:cxn modelId="{BF76FC3C-3412-4D94-8C80-844FDB3C5AF5}" type="presOf" srcId="{49A77978-3E9B-42F9-A9DD-D7454D0D14FE}" destId="{D0E86F69-7FC4-460E-881D-6924354ABB73}" srcOrd="0" destOrd="1" presId="urn:microsoft.com/office/officeart/2005/8/layout/process3"/>
    <dgm:cxn modelId="{1856863D-3837-45FD-8B62-AFB79E7A64F3}" type="presOf" srcId="{85542B01-5EC4-4CF1-889D-020BCB649524}" destId="{0DC5D5A1-8C26-4167-A783-F45D015A9AA2}" srcOrd="0" destOrd="2" presId="urn:microsoft.com/office/officeart/2005/8/layout/process3"/>
    <dgm:cxn modelId="{B27E933D-21AC-4130-A8B5-3DF2D2E24761}" srcId="{41EDE30F-BA8D-4C9B-8DB5-17FCE3BDACD6}" destId="{8BB2260C-869F-4E68-9689-1A04FA3F8A05}" srcOrd="6" destOrd="0" parTransId="{CA43EEAF-23F6-47D8-AF3A-C8B51F4B39E2}" sibTransId="{C0561348-D4B4-4987-AF10-019002650534}"/>
    <dgm:cxn modelId="{27C9643E-930E-47CF-B54C-3D1DCD7B2430}" type="presOf" srcId="{91CA9ED6-AD5F-4002-9FC7-CB8A2B99D7C2}" destId="{9A4613B2-B228-456D-9F07-0C2C40761FD9}" srcOrd="0" destOrd="0" presId="urn:microsoft.com/office/officeart/2005/8/layout/process3"/>
    <dgm:cxn modelId="{2917A43F-D6C8-466D-A90A-C68BCB38270F}" type="presOf" srcId="{A7365F0B-691C-4B03-AE16-56ACE2AB3BD3}" destId="{0DC5D5A1-8C26-4167-A783-F45D015A9AA2}" srcOrd="0" destOrd="1" presId="urn:microsoft.com/office/officeart/2005/8/layout/process3"/>
    <dgm:cxn modelId="{55A0465E-97B1-46DB-B117-DC8E085B41A1}" type="presOf" srcId="{7EABFCE5-A52F-4BA2-9C52-7DD3A948398A}" destId="{2E70CA93-A530-446E-9ECD-D1E3445D3343}" srcOrd="0" destOrd="0" presId="urn:microsoft.com/office/officeart/2005/8/layout/process3"/>
    <dgm:cxn modelId="{ACFEC142-A0B3-4D89-99A9-D800ECED4525}" srcId="{41EDE30F-BA8D-4C9B-8DB5-17FCE3BDACD6}" destId="{24B69C0C-F28D-4628-8B87-28482361EB1F}" srcOrd="5" destOrd="0" parTransId="{02CDAE5E-FAB7-4C77-8CA4-CD6A84D8F2A0}" sibTransId="{3F3E2E5B-1B55-4BC3-93FD-46E3E51C5D18}"/>
    <dgm:cxn modelId="{78908944-7CBD-4EA4-B470-9C451809F318}" type="presOf" srcId="{8BB2260C-869F-4E68-9689-1A04FA3F8A05}" destId="{A3CB54A7-0163-41CB-84C2-8FB0598A192E}" srcOrd="0" destOrd="0" presId="urn:microsoft.com/office/officeart/2005/8/layout/process3"/>
    <dgm:cxn modelId="{63FD0547-6958-4782-ABE3-8851684B05FC}" type="presOf" srcId="{DBF767C6-3FCA-4513-A7AE-F077632A3086}" destId="{072C792D-68C6-4184-A493-93CEB16B7CF7}" srcOrd="0" destOrd="0" presId="urn:microsoft.com/office/officeart/2005/8/layout/process3"/>
    <dgm:cxn modelId="{80B0BD69-ABD4-4639-B525-B21DA5BCEE7B}" type="presOf" srcId="{D9A65087-CBB7-4819-88FE-B449C7ABD7F2}" destId="{FC1FE150-7BBF-4C06-9F89-36622A974EFB}" srcOrd="1" destOrd="0" presId="urn:microsoft.com/office/officeart/2005/8/layout/process3"/>
    <dgm:cxn modelId="{BDA7C669-B1B3-4B91-8723-9E99C046DB46}" srcId="{050028AC-70D9-467D-BF70-E1645D3D5F0D}" destId="{46CEB22E-6E34-4ACE-82D7-0C537405124C}" srcOrd="2" destOrd="0" parTransId="{00B07367-CFE9-49AA-8108-0E15D1741C94}" sibTransId="{401B7CED-0085-407A-B062-4999E896BBEB}"/>
    <dgm:cxn modelId="{95B7166D-0B50-4CAE-8721-C4CD48DEE84C}" srcId="{41EDE30F-BA8D-4C9B-8DB5-17FCE3BDACD6}" destId="{E2D07166-2F8E-4953-B2F2-91FE17676F91}" srcOrd="1" destOrd="0" parTransId="{8016B074-46E3-4FA5-B8A5-E343888CCBAE}" sibTransId="{BBB7C0CC-5458-4D4E-90EC-63092171384E}"/>
    <dgm:cxn modelId="{BAB12F6D-5BD0-4B84-8618-C88E0346A655}" type="presOf" srcId="{03404395-2054-47AE-ABCF-2512FD463AF4}" destId="{76C157BE-917D-45C6-BBDF-025AC93A6391}" srcOrd="1" destOrd="0" presId="urn:microsoft.com/office/officeart/2005/8/layout/process3"/>
    <dgm:cxn modelId="{8FFDE34D-6966-41D0-BCF2-9F7EC7FC697C}" type="presOf" srcId="{9CE1B346-0EEC-4FB0-B305-1D51A8C2AFCC}" destId="{F58123AF-1F20-4224-899E-A389477EE520}" srcOrd="0" destOrd="1" presId="urn:microsoft.com/office/officeart/2005/8/layout/process3"/>
    <dgm:cxn modelId="{E9618871-5D04-4975-8AEA-B9E752A40932}" type="presOf" srcId="{F84D8D35-F57E-4106-8B15-EBF6C1B7BC1F}" destId="{174D2029-7350-4BAD-A067-EB016441FB1B}" srcOrd="0" destOrd="0" presId="urn:microsoft.com/office/officeart/2005/8/layout/process3"/>
    <dgm:cxn modelId="{0D014574-1C19-4857-A534-C127E5CA8344}" type="presOf" srcId="{24B69C0C-F28D-4628-8B87-28482361EB1F}" destId="{D0C5DF62-DD03-4141-B87A-F2712F642473}" srcOrd="1" destOrd="0" presId="urn:microsoft.com/office/officeart/2005/8/layout/process3"/>
    <dgm:cxn modelId="{9CEF4D54-1257-460D-BF48-8C17E130E9EE}" type="presOf" srcId="{03A5A4B2-9B50-4AAB-B12F-77FD72B01DE6}" destId="{072C792D-68C6-4184-A493-93CEB16B7CF7}" srcOrd="0" destOrd="2" presId="urn:microsoft.com/office/officeart/2005/8/layout/process3"/>
    <dgm:cxn modelId="{9C082A75-651F-40F4-8550-C37E53283490}" type="presOf" srcId="{332AE1B3-56A8-40A0-AF57-FF015B1D3D7F}" destId="{9A9A2E77-6B2A-4F19-B7BB-AA292E73B96A}" srcOrd="1" destOrd="0" presId="urn:microsoft.com/office/officeart/2005/8/layout/process3"/>
    <dgm:cxn modelId="{D26B7456-6DBE-4BD3-B93B-E01895223E4E}" type="presOf" srcId="{C0561348-D4B4-4987-AF10-019002650534}" destId="{AA7566FD-1747-4038-9E03-65CFDDFE93FB}" srcOrd="0" destOrd="0" presId="urn:microsoft.com/office/officeart/2005/8/layout/process3"/>
    <dgm:cxn modelId="{D540FC56-1FCF-495A-B1B9-E570CB04DD7C}" type="presOf" srcId="{0C520D0F-2D89-4540-9615-DF6E09F2F850}" destId="{E42ED105-D3B6-4FCB-8FC9-B433107D5094}" srcOrd="0" destOrd="0" presId="urn:microsoft.com/office/officeart/2005/8/layout/process3"/>
    <dgm:cxn modelId="{8E38BB77-A0A6-4AD9-B097-4D055A773F60}" type="presOf" srcId="{FF55E7E5-C60F-4B45-914B-16654DB76729}" destId="{8EA14A64-7F3E-4D4C-B4BF-3F08D64B3AFE}" srcOrd="1" destOrd="0" presId="urn:microsoft.com/office/officeart/2005/8/layout/process3"/>
    <dgm:cxn modelId="{5F01797C-34AD-4995-9F71-A80DC1CC97E7}" type="presOf" srcId="{3F3E2E5B-1B55-4BC3-93FD-46E3E51C5D18}" destId="{334F0516-9C65-4074-A6EE-BB16AB0F14C3}" srcOrd="0" destOrd="0" presId="urn:microsoft.com/office/officeart/2005/8/layout/process3"/>
    <dgm:cxn modelId="{7BBE647D-88F2-4670-8CE1-E92A635BB6F1}" srcId="{41EDE30F-BA8D-4C9B-8DB5-17FCE3BDACD6}" destId="{22FAB2DA-2EA2-4562-A6C1-078806231D3A}" srcOrd="0" destOrd="0" parTransId="{7D5162A1-D5A8-439E-A9B3-BC1F9A65479C}" sibTransId="{0ECF7F15-BB99-4F81-8EB6-215EECEB6A12}"/>
    <dgm:cxn modelId="{FE65B980-70BD-4EA1-B473-C93D57E18039}" srcId="{D9A65087-CBB7-4819-88FE-B449C7ABD7F2}" destId="{0C520D0F-2D89-4540-9615-DF6E09F2F850}" srcOrd="0" destOrd="0" parTransId="{E535B8FC-360C-4EDF-B3C5-4F9A0B89BD76}" sibTransId="{8DE68653-54BE-4367-A63A-A62675979162}"/>
    <dgm:cxn modelId="{FDF18986-8240-4888-BB03-15E64A87B9E7}" type="presOf" srcId="{C0561348-D4B4-4987-AF10-019002650534}" destId="{F6CC6550-B763-462D-B87A-12D1F2C93E4B}" srcOrd="1" destOrd="0" presId="urn:microsoft.com/office/officeart/2005/8/layout/process3"/>
    <dgm:cxn modelId="{DAA07B89-9C25-431F-ADE2-86A6524958C1}" type="presOf" srcId="{7B6A5442-7CC9-4BCC-8573-ECCBEC861FD5}" destId="{F58123AF-1F20-4224-899E-A389477EE520}" srcOrd="0" destOrd="0" presId="urn:microsoft.com/office/officeart/2005/8/layout/process3"/>
    <dgm:cxn modelId="{910A2F8B-9186-479E-8A1E-6BCC0E1EB3F3}" type="presOf" srcId="{90DB2D64-0F85-42D2-B68D-EA26FB9B2F5F}" destId="{D0E86F69-7FC4-460E-881D-6924354ABB73}" srcOrd="0" destOrd="0" presId="urn:microsoft.com/office/officeart/2005/8/layout/process3"/>
    <dgm:cxn modelId="{E3F0648D-D6A0-48C6-A129-973716800F18}" type="presOf" srcId="{BBB7C0CC-5458-4D4E-90EC-63092171384E}" destId="{8C768825-A0D6-438D-97A9-B9484D81AB28}" srcOrd="1" destOrd="0" presId="urn:microsoft.com/office/officeart/2005/8/layout/process3"/>
    <dgm:cxn modelId="{559DBF95-2519-40E1-A0B8-9436216DF78D}" type="presOf" srcId="{D9A65087-CBB7-4819-88FE-B449C7ABD7F2}" destId="{6CA5FED4-43F4-453D-AC10-B79D820C627E}" srcOrd="0" destOrd="0" presId="urn:microsoft.com/office/officeart/2005/8/layout/process3"/>
    <dgm:cxn modelId="{19256397-C9C7-40B1-BAE8-C9BD13D897BD}" srcId="{CFB0D873-C478-428C-8BDE-EC40805641A5}" destId="{31E347F3-BB33-4520-A1C9-CBAF15FCAE08}" srcOrd="1" destOrd="0" parTransId="{84107340-8599-4CA7-81AF-059BE392F882}" sibTransId="{27CC9629-BAA4-4106-985E-41E5D8623907}"/>
    <dgm:cxn modelId="{F72D8A9D-25E2-4D56-8BC5-AF8C2FF5C3CA}" srcId="{03404395-2054-47AE-ABCF-2512FD463AF4}" destId="{85542B01-5EC4-4CF1-889D-020BCB649524}" srcOrd="2" destOrd="0" parTransId="{688E208A-1A33-422B-8E00-B5B1D9975CCE}" sibTransId="{71FEADD9-8D94-478E-BCA0-87A13BE27350}"/>
    <dgm:cxn modelId="{1AE9039F-3870-4BB7-843E-261FAABD6BC5}" type="presOf" srcId="{050028AC-70D9-467D-BF70-E1645D3D5F0D}" destId="{88544B21-89CE-4588-8ED7-6D2B572E7403}" srcOrd="1" destOrd="0" presId="urn:microsoft.com/office/officeart/2005/8/layout/process3"/>
    <dgm:cxn modelId="{246D079F-E804-4BE4-AE84-70C942C01207}" type="presOf" srcId="{3F3E2E5B-1B55-4BC3-93FD-46E3E51C5D18}" destId="{24B97F49-F6A0-4682-B4A7-69B1921EE23F}" srcOrd="1" destOrd="0" presId="urn:microsoft.com/office/officeart/2005/8/layout/process3"/>
    <dgm:cxn modelId="{18C228A0-7582-4C41-BA53-D21D5DAD8FF7}" srcId="{050028AC-70D9-467D-BF70-E1645D3D5F0D}" destId="{9CE1B346-0EEC-4FB0-B305-1D51A8C2AFCC}" srcOrd="1" destOrd="0" parTransId="{2F6D93BB-9AAA-4B07-99B4-A6C26D1E320B}" sibTransId="{71A36373-ADE5-4D42-BFA7-3AA64A927540}"/>
    <dgm:cxn modelId="{3B6048A0-3712-4587-A0DE-F60997965109}" srcId="{22FAB2DA-2EA2-4562-A6C1-078806231D3A}" destId="{90DB2D64-0F85-42D2-B68D-EA26FB9B2F5F}" srcOrd="0" destOrd="0" parTransId="{D6638E37-C969-46B2-A955-AAF5987B93DF}" sibTransId="{F866FF20-D9AC-43CD-AD01-86AB0829D8B0}"/>
    <dgm:cxn modelId="{0C2C49A0-543E-47F0-B87C-9DB029C242EE}" srcId="{8BB2260C-869F-4E68-9689-1A04FA3F8A05}" destId="{03A5A4B2-9B50-4AAB-B12F-77FD72B01DE6}" srcOrd="2" destOrd="0" parTransId="{6E352703-FB79-4062-ADD9-7292A7917321}" sibTransId="{22B96683-40CC-4F14-8703-7FDA75DD01FE}"/>
    <dgm:cxn modelId="{AD3094A6-AF96-46C8-9853-5F4658F46BFF}" srcId="{D9A65087-CBB7-4819-88FE-B449C7ABD7F2}" destId="{78F80C59-4188-47BB-85E9-6CE4AE70B405}" srcOrd="1" destOrd="0" parTransId="{33EE64AB-5E00-4D6C-BF9E-93021DCE1D30}" sibTransId="{EF72F6D4-831A-49B3-B116-9C819204F798}"/>
    <dgm:cxn modelId="{C4C993A9-4F9E-45D4-AD19-A798BD3D43AD}" srcId="{41EDE30F-BA8D-4C9B-8DB5-17FCE3BDACD6}" destId="{D9A65087-CBB7-4819-88FE-B449C7ABD7F2}" srcOrd="3" destOrd="0" parTransId="{9C3BAD42-94FF-42EE-ABC9-856CECF541F9}" sibTransId="{FF55E7E5-C60F-4B45-914B-16654DB76729}"/>
    <dgm:cxn modelId="{AB1AF8A9-9A44-45FC-B9C5-303832B2CAFC}" type="presOf" srcId="{0ECF7F15-BB99-4F81-8EB6-215EECEB6A12}" destId="{C3A1ECF5-2ABE-443B-A31B-73601657077A}" srcOrd="1" destOrd="0" presId="urn:microsoft.com/office/officeart/2005/8/layout/process3"/>
    <dgm:cxn modelId="{02D791B1-04FD-44BC-8EAF-118D95A3A944}" type="presOf" srcId="{78F80C59-4188-47BB-85E9-6CE4AE70B405}" destId="{E42ED105-D3B6-4FCB-8FC9-B433107D5094}" srcOrd="0" destOrd="1" presId="urn:microsoft.com/office/officeart/2005/8/layout/process3"/>
    <dgm:cxn modelId="{0C5F69B3-8BDC-4987-9DC6-AEC787E95E94}" srcId="{8BB2260C-869F-4E68-9689-1A04FA3F8A05}" destId="{DBF767C6-3FCA-4513-A7AE-F077632A3086}" srcOrd="0" destOrd="0" parTransId="{240DE9C6-4351-4EED-92F2-65EC4F59AD7A}" sibTransId="{12BBD87E-AD03-4E03-B8E1-6AAA08707A0B}"/>
    <dgm:cxn modelId="{13DAC7B7-D255-4C7A-B65C-12D80A260595}" srcId="{41EDE30F-BA8D-4C9B-8DB5-17FCE3BDACD6}" destId="{050028AC-70D9-467D-BF70-E1645D3D5F0D}" srcOrd="4" destOrd="0" parTransId="{C163208F-E647-4902-98E5-8ADB078BB4C4}" sibTransId="{332AE1B3-56A8-40A0-AF57-FF015B1D3D7F}"/>
    <dgm:cxn modelId="{1B4178BA-FE65-4EED-9590-5F9F4BD37CEF}" srcId="{E2D07166-2F8E-4953-B2F2-91FE17676F91}" destId="{3A8A68C3-5EF2-46B4-8CA4-2FE5FF2F33A0}" srcOrd="1" destOrd="0" parTransId="{794A096C-2D47-4EA4-B6DE-93DFC38EA676}" sibTransId="{23248F6A-E8B7-48B9-B52C-C588908B3321}"/>
    <dgm:cxn modelId="{BE1FFABC-B01F-4182-8D1F-D2BFA4395BA6}" type="presOf" srcId="{FF55E7E5-C60F-4B45-914B-16654DB76729}" destId="{42F8A516-BB15-4EF9-9DF3-611D162FEFA8}" srcOrd="0" destOrd="0" presId="urn:microsoft.com/office/officeart/2005/8/layout/process3"/>
    <dgm:cxn modelId="{E939DEBF-4405-4FC5-B585-0C5451527A00}" srcId="{24B69C0C-F28D-4628-8B87-28482361EB1F}" destId="{0E762D8E-260B-4F26-A417-1D00D2E2789F}" srcOrd="2" destOrd="0" parTransId="{16EEF32A-2786-4B6F-8F22-100C1C833C2B}" sibTransId="{7D1477D0-B934-46BF-AF87-C3C4EF45A512}"/>
    <dgm:cxn modelId="{B01B77C0-7E63-410F-9C35-0885B36A5866}" srcId="{03404395-2054-47AE-ABCF-2512FD463AF4}" destId="{A7365F0B-691C-4B03-AE16-56ACE2AB3BD3}" srcOrd="1" destOrd="0" parTransId="{82E21338-4753-4E6F-BDEC-1D973C5512CD}" sibTransId="{9AA972BE-2333-4011-A973-08A6D161E103}"/>
    <dgm:cxn modelId="{806A7BC2-4F86-4E0F-87AF-8095D78F1A9F}" type="presOf" srcId="{CFB0D873-C478-428C-8BDE-EC40805641A5}" destId="{53C1B01E-0754-476E-B6B6-A749B8031AF2}" srcOrd="1" destOrd="0" presId="urn:microsoft.com/office/officeart/2005/8/layout/process3"/>
    <dgm:cxn modelId="{9E49B5C6-5494-4086-BED6-480BBC476FE3}" srcId="{41EDE30F-BA8D-4C9B-8DB5-17FCE3BDACD6}" destId="{03404395-2054-47AE-ABCF-2512FD463AF4}" srcOrd="7" destOrd="0" parTransId="{FD2F991B-2AD0-4411-8CF3-AF2D1CDD8230}" sibTransId="{C801BD7E-FB44-4189-A557-1F9852CDD0F4}"/>
    <dgm:cxn modelId="{33B954CA-DB89-4D7A-BFF1-4801E4223850}" srcId="{D9A65087-CBB7-4819-88FE-B449C7ABD7F2}" destId="{10338400-48EF-410F-856F-742C21218611}" srcOrd="2" destOrd="0" parTransId="{0A76E2D3-E66D-405F-92F1-44DEB0F4D460}" sibTransId="{12D62C91-3332-4F37-B17C-64EEC48DCCF1}"/>
    <dgm:cxn modelId="{BBB60ECF-5499-4B66-AC8B-9280458FA972}" type="presOf" srcId="{08005919-BC53-4351-A27E-CD50BC11213E}" destId="{7E3A3506-C63A-46A0-9725-66C38F4316D6}" srcOrd="0" destOrd="0" presId="urn:microsoft.com/office/officeart/2005/8/layout/process3"/>
    <dgm:cxn modelId="{1126E5D4-F50F-420A-9A76-A13D4A9871B1}" type="presOf" srcId="{31E347F3-BB33-4520-A1C9-CBAF15FCAE08}" destId="{7E3A3506-C63A-46A0-9725-66C38F4316D6}" srcOrd="0" destOrd="1" presId="urn:microsoft.com/office/officeart/2005/8/layout/process3"/>
    <dgm:cxn modelId="{C59504D6-A17F-4BA2-9D64-0FBE44EA59D3}" type="presOf" srcId="{E2D07166-2F8E-4953-B2F2-91FE17676F91}" destId="{1BB38026-A6C1-459F-AAA8-0FB10C624D87}" srcOrd="1" destOrd="0" presId="urn:microsoft.com/office/officeart/2005/8/layout/process3"/>
    <dgm:cxn modelId="{AB0A80D6-67BB-4CDE-99AA-C01083AF32D7}" srcId="{CFB0D873-C478-428C-8BDE-EC40805641A5}" destId="{E97AB7B8-A68A-4D37-BA31-8672458B87C3}" srcOrd="2" destOrd="0" parTransId="{BFF000BD-4637-43E1-978F-DB27DEF3A708}" sibTransId="{155DA99A-668F-4776-8973-93836CE0ED75}"/>
    <dgm:cxn modelId="{FF86CCDC-8A41-402F-98F6-3B6666300F37}" srcId="{050028AC-70D9-467D-BF70-E1645D3D5F0D}" destId="{7B6A5442-7CC9-4BCC-8573-ECCBEC861FD5}" srcOrd="0" destOrd="0" parTransId="{DF3467C4-66B2-4DDF-8801-4B728BAD53CA}" sibTransId="{E07D57BA-B21B-4F0B-842E-2248DFCFC589}"/>
    <dgm:cxn modelId="{0B50CBE4-80E5-44CB-99B9-021C2DD93C3A}" type="presOf" srcId="{10338400-48EF-410F-856F-742C21218611}" destId="{E42ED105-D3B6-4FCB-8FC9-B433107D5094}" srcOrd="0" destOrd="2" presId="urn:microsoft.com/office/officeart/2005/8/layout/process3"/>
    <dgm:cxn modelId="{EE70FDE6-318A-4256-9155-91302E4C9814}" srcId="{E2D07166-2F8E-4953-B2F2-91FE17676F91}" destId="{1B903779-B69B-4B8F-8DC7-0ADED84D9224}" srcOrd="2" destOrd="0" parTransId="{D811B083-9E0E-48A7-AD4B-375715DF1ED8}" sibTransId="{80753ADB-9627-471C-85EC-3A09520DB826}"/>
    <dgm:cxn modelId="{939AD3E8-FAD7-4424-AA8E-D9EAD0CB71E0}" type="presOf" srcId="{0E762D8E-260B-4F26-A417-1D00D2E2789F}" destId="{2E70CA93-A530-446E-9ECD-D1E3445D3343}" srcOrd="0" destOrd="2" presId="urn:microsoft.com/office/officeart/2005/8/layout/process3"/>
    <dgm:cxn modelId="{18ADEDE9-69D8-4F81-A78D-E40D331F4993}" srcId="{24B69C0C-F28D-4628-8B87-28482361EB1F}" destId="{7EABFCE5-A52F-4BA2-9C52-7DD3A948398A}" srcOrd="0" destOrd="0" parTransId="{61D00C22-0D62-4A77-93FC-F0873BE4C49A}" sibTransId="{74D54EA1-B0B0-468E-8600-ABBB69774FA3}"/>
    <dgm:cxn modelId="{3E5EBEF1-9524-4142-BFFA-B5E5E7A9D2F9}" srcId="{24B69C0C-F28D-4628-8B87-28482361EB1F}" destId="{5C52ED98-B5CA-4F1F-924E-8DAA8861B5BF}" srcOrd="1" destOrd="0" parTransId="{33B8A374-91A4-4FEA-9CD2-7226360AC05D}" sibTransId="{5ADAA388-D395-4819-846E-5F8CA75B54B8}"/>
    <dgm:cxn modelId="{6F4599F3-3274-48AF-A8F0-535DCCAF65F1}" type="presOf" srcId="{050028AC-70D9-467D-BF70-E1645D3D5F0D}" destId="{85C1422A-5FEE-47AA-91AE-AAA9BAA9C8ED}" srcOrd="0" destOrd="0" presId="urn:microsoft.com/office/officeart/2005/8/layout/process3"/>
    <dgm:cxn modelId="{633F65F7-3468-48FF-A383-4503DA9E4987}" type="presOf" srcId="{CFB0D873-C478-428C-8BDE-EC40805641A5}" destId="{A509BC00-63A1-4B10-8FCC-A0883C8DC895}" srcOrd="0" destOrd="0" presId="urn:microsoft.com/office/officeart/2005/8/layout/process3"/>
    <dgm:cxn modelId="{FF025EF8-D631-41FE-89A2-37EB30B57C8C}" type="presOf" srcId="{E2D07166-2F8E-4953-B2F2-91FE17676F91}" destId="{35009247-4F27-4D6C-8793-A51AD216C40D}" srcOrd="0" destOrd="0" presId="urn:microsoft.com/office/officeart/2005/8/layout/process3"/>
    <dgm:cxn modelId="{373900FD-9673-4517-B611-3162CB746D47}" type="presOf" srcId="{1B903779-B69B-4B8F-8DC7-0ADED84D9224}" destId="{9A4613B2-B228-456D-9F07-0C2C40761FD9}" srcOrd="0" destOrd="2" presId="urn:microsoft.com/office/officeart/2005/8/layout/process3"/>
    <dgm:cxn modelId="{D2A644FF-B181-4CF8-9EF6-151F58478B38}" srcId="{22FAB2DA-2EA2-4562-A6C1-078806231D3A}" destId="{49A77978-3E9B-42F9-A9DD-D7454D0D14FE}" srcOrd="1" destOrd="0" parTransId="{433E1AA2-46B3-4575-AE38-D094D4AEF34E}" sibTransId="{A7215D4C-475E-4868-9CF4-E6EE10CC86B7}"/>
    <dgm:cxn modelId="{EF2C9FD0-3279-4D37-905B-10AEAB2675C7}" type="presParOf" srcId="{219B4DF1-DF66-439B-89A3-64B7DF31CC6C}" destId="{6E20AC9D-E116-451D-B9CB-6AA5461F1AE0}" srcOrd="0" destOrd="0" presId="urn:microsoft.com/office/officeart/2005/8/layout/process3"/>
    <dgm:cxn modelId="{8135733B-9259-456E-AF31-95A2563D8C83}" type="presParOf" srcId="{6E20AC9D-E116-451D-B9CB-6AA5461F1AE0}" destId="{BC45701D-A6B1-4C30-86C6-A9F998340D5E}" srcOrd="0" destOrd="0" presId="urn:microsoft.com/office/officeart/2005/8/layout/process3"/>
    <dgm:cxn modelId="{64643894-700B-47F0-9DD0-FBCF05C3CE1D}" type="presParOf" srcId="{6E20AC9D-E116-451D-B9CB-6AA5461F1AE0}" destId="{495807F9-EEBD-44E7-8AE7-C95988080B58}" srcOrd="1" destOrd="0" presId="urn:microsoft.com/office/officeart/2005/8/layout/process3"/>
    <dgm:cxn modelId="{71791D2E-848E-4DD5-B101-4582111B9F5D}" type="presParOf" srcId="{6E20AC9D-E116-451D-B9CB-6AA5461F1AE0}" destId="{D0E86F69-7FC4-460E-881D-6924354ABB73}" srcOrd="2" destOrd="0" presId="urn:microsoft.com/office/officeart/2005/8/layout/process3"/>
    <dgm:cxn modelId="{17B5BB6D-284B-4770-8DF8-197662F4AC20}" type="presParOf" srcId="{219B4DF1-DF66-439B-89A3-64B7DF31CC6C}" destId="{2176E159-2E2D-4E68-B822-16D6FF49A95F}" srcOrd="1" destOrd="0" presId="urn:microsoft.com/office/officeart/2005/8/layout/process3"/>
    <dgm:cxn modelId="{A336E7CB-4A93-4272-9554-928E5EE202F2}" type="presParOf" srcId="{2176E159-2E2D-4E68-B822-16D6FF49A95F}" destId="{C3A1ECF5-2ABE-443B-A31B-73601657077A}" srcOrd="0" destOrd="0" presId="urn:microsoft.com/office/officeart/2005/8/layout/process3"/>
    <dgm:cxn modelId="{1CA3FD8D-401B-4E4E-9AA2-FD544F4C4ACE}" type="presParOf" srcId="{219B4DF1-DF66-439B-89A3-64B7DF31CC6C}" destId="{38D98A11-F3F4-4046-A9F0-77CF88A9BB17}" srcOrd="2" destOrd="0" presId="urn:microsoft.com/office/officeart/2005/8/layout/process3"/>
    <dgm:cxn modelId="{3AAAB5C6-A59A-40D2-808D-AB06299D2B75}" type="presParOf" srcId="{38D98A11-F3F4-4046-A9F0-77CF88A9BB17}" destId="{35009247-4F27-4D6C-8793-A51AD216C40D}" srcOrd="0" destOrd="0" presId="urn:microsoft.com/office/officeart/2005/8/layout/process3"/>
    <dgm:cxn modelId="{93908C51-C59F-43C5-9D46-CF5BE9BAB9D6}" type="presParOf" srcId="{38D98A11-F3F4-4046-A9F0-77CF88A9BB17}" destId="{1BB38026-A6C1-459F-AAA8-0FB10C624D87}" srcOrd="1" destOrd="0" presId="urn:microsoft.com/office/officeart/2005/8/layout/process3"/>
    <dgm:cxn modelId="{53FA59C0-A9CF-4CC1-ABD2-D90B34CC8F63}" type="presParOf" srcId="{38D98A11-F3F4-4046-A9F0-77CF88A9BB17}" destId="{9A4613B2-B228-456D-9F07-0C2C40761FD9}" srcOrd="2" destOrd="0" presId="urn:microsoft.com/office/officeart/2005/8/layout/process3"/>
    <dgm:cxn modelId="{2BD88264-913A-406E-9A0E-36A07C42522A}" type="presParOf" srcId="{219B4DF1-DF66-439B-89A3-64B7DF31CC6C}" destId="{AEB83413-55F6-4822-B820-F9B476C60BC6}" srcOrd="3" destOrd="0" presId="urn:microsoft.com/office/officeart/2005/8/layout/process3"/>
    <dgm:cxn modelId="{C065F48E-A117-4B3D-9C6F-9652FCF4EDA2}" type="presParOf" srcId="{AEB83413-55F6-4822-B820-F9B476C60BC6}" destId="{8C768825-A0D6-438D-97A9-B9484D81AB28}" srcOrd="0" destOrd="0" presId="urn:microsoft.com/office/officeart/2005/8/layout/process3"/>
    <dgm:cxn modelId="{605581DC-D2DB-493F-889F-BFB8D7E361EE}" type="presParOf" srcId="{219B4DF1-DF66-439B-89A3-64B7DF31CC6C}" destId="{59E90E1B-2AD4-40D8-BA72-F6B3DC220ACE}" srcOrd="4" destOrd="0" presId="urn:microsoft.com/office/officeart/2005/8/layout/process3"/>
    <dgm:cxn modelId="{9A79B8E2-9A97-4F0F-9305-86DF52419FC6}" type="presParOf" srcId="{59E90E1B-2AD4-40D8-BA72-F6B3DC220ACE}" destId="{A509BC00-63A1-4B10-8FCC-A0883C8DC895}" srcOrd="0" destOrd="0" presId="urn:microsoft.com/office/officeart/2005/8/layout/process3"/>
    <dgm:cxn modelId="{A76F44CA-176F-43EE-8294-DC6AADC58D24}" type="presParOf" srcId="{59E90E1B-2AD4-40D8-BA72-F6B3DC220ACE}" destId="{53C1B01E-0754-476E-B6B6-A749B8031AF2}" srcOrd="1" destOrd="0" presId="urn:microsoft.com/office/officeart/2005/8/layout/process3"/>
    <dgm:cxn modelId="{B416C28D-D4BC-4B2A-855B-F02E2B13449E}" type="presParOf" srcId="{59E90E1B-2AD4-40D8-BA72-F6B3DC220ACE}" destId="{7E3A3506-C63A-46A0-9725-66C38F4316D6}" srcOrd="2" destOrd="0" presId="urn:microsoft.com/office/officeart/2005/8/layout/process3"/>
    <dgm:cxn modelId="{7F0433E5-64BC-4C24-977E-F0A51B4914E1}" type="presParOf" srcId="{219B4DF1-DF66-439B-89A3-64B7DF31CC6C}" destId="{174D2029-7350-4BAD-A067-EB016441FB1B}" srcOrd="5" destOrd="0" presId="urn:microsoft.com/office/officeart/2005/8/layout/process3"/>
    <dgm:cxn modelId="{41D7E856-C7B1-4317-8BE9-78D6325FB83D}" type="presParOf" srcId="{174D2029-7350-4BAD-A067-EB016441FB1B}" destId="{9780E6D1-A0EF-4154-87E4-CF6D39021FF3}" srcOrd="0" destOrd="0" presId="urn:microsoft.com/office/officeart/2005/8/layout/process3"/>
    <dgm:cxn modelId="{7CB5CEE1-B3D3-4A46-9F3E-7765B98CC671}" type="presParOf" srcId="{219B4DF1-DF66-439B-89A3-64B7DF31CC6C}" destId="{4E1C60E0-150C-4CD8-AB46-5C22FCB9E529}" srcOrd="6" destOrd="0" presId="urn:microsoft.com/office/officeart/2005/8/layout/process3"/>
    <dgm:cxn modelId="{9B904B69-C1AD-4942-A588-F5A52772DB4E}" type="presParOf" srcId="{4E1C60E0-150C-4CD8-AB46-5C22FCB9E529}" destId="{6CA5FED4-43F4-453D-AC10-B79D820C627E}" srcOrd="0" destOrd="0" presId="urn:microsoft.com/office/officeart/2005/8/layout/process3"/>
    <dgm:cxn modelId="{BF12E7CF-D1D5-4647-9957-0A506D485BD7}" type="presParOf" srcId="{4E1C60E0-150C-4CD8-AB46-5C22FCB9E529}" destId="{FC1FE150-7BBF-4C06-9F89-36622A974EFB}" srcOrd="1" destOrd="0" presId="urn:microsoft.com/office/officeart/2005/8/layout/process3"/>
    <dgm:cxn modelId="{C7B6D26E-CCE1-4E53-942E-EDFD069B781E}" type="presParOf" srcId="{4E1C60E0-150C-4CD8-AB46-5C22FCB9E529}" destId="{E42ED105-D3B6-4FCB-8FC9-B433107D5094}" srcOrd="2" destOrd="0" presId="urn:microsoft.com/office/officeart/2005/8/layout/process3"/>
    <dgm:cxn modelId="{22D61D5A-4112-431B-ADD3-EA1A02A1B175}" type="presParOf" srcId="{219B4DF1-DF66-439B-89A3-64B7DF31CC6C}" destId="{42F8A516-BB15-4EF9-9DF3-611D162FEFA8}" srcOrd="7" destOrd="0" presId="urn:microsoft.com/office/officeart/2005/8/layout/process3"/>
    <dgm:cxn modelId="{FA0B9833-FE4F-4114-A315-149C9365EC27}" type="presParOf" srcId="{42F8A516-BB15-4EF9-9DF3-611D162FEFA8}" destId="{8EA14A64-7F3E-4D4C-B4BF-3F08D64B3AFE}" srcOrd="0" destOrd="0" presId="urn:microsoft.com/office/officeart/2005/8/layout/process3"/>
    <dgm:cxn modelId="{7EE69703-1F7E-439A-87B1-EEEAED5D23BC}" type="presParOf" srcId="{219B4DF1-DF66-439B-89A3-64B7DF31CC6C}" destId="{9B09BEA4-FC9F-43BC-8218-5D792E67AD0D}" srcOrd="8" destOrd="0" presId="urn:microsoft.com/office/officeart/2005/8/layout/process3"/>
    <dgm:cxn modelId="{2E2E476E-E5E1-4A23-BB84-02D8183D5232}" type="presParOf" srcId="{9B09BEA4-FC9F-43BC-8218-5D792E67AD0D}" destId="{85C1422A-5FEE-47AA-91AE-AAA9BAA9C8ED}" srcOrd="0" destOrd="0" presId="urn:microsoft.com/office/officeart/2005/8/layout/process3"/>
    <dgm:cxn modelId="{641C7DE9-0128-4061-913A-94C2DF62F2B2}" type="presParOf" srcId="{9B09BEA4-FC9F-43BC-8218-5D792E67AD0D}" destId="{88544B21-89CE-4588-8ED7-6D2B572E7403}" srcOrd="1" destOrd="0" presId="urn:microsoft.com/office/officeart/2005/8/layout/process3"/>
    <dgm:cxn modelId="{31E1990A-C5D0-4F95-A358-AEB6F248E2FB}" type="presParOf" srcId="{9B09BEA4-FC9F-43BC-8218-5D792E67AD0D}" destId="{F58123AF-1F20-4224-899E-A389477EE520}" srcOrd="2" destOrd="0" presId="urn:microsoft.com/office/officeart/2005/8/layout/process3"/>
    <dgm:cxn modelId="{AFCB6480-5155-4DEC-9EA0-B2FE86864E3E}" type="presParOf" srcId="{219B4DF1-DF66-439B-89A3-64B7DF31CC6C}" destId="{921F1C19-D356-48A7-A0C2-302006DA7CED}" srcOrd="9" destOrd="0" presId="urn:microsoft.com/office/officeart/2005/8/layout/process3"/>
    <dgm:cxn modelId="{4DBF0406-C8A5-46D4-9911-8FB3147E6802}" type="presParOf" srcId="{921F1C19-D356-48A7-A0C2-302006DA7CED}" destId="{9A9A2E77-6B2A-4F19-B7BB-AA292E73B96A}" srcOrd="0" destOrd="0" presId="urn:microsoft.com/office/officeart/2005/8/layout/process3"/>
    <dgm:cxn modelId="{6EFC9949-3849-4553-951D-06A18438A097}" type="presParOf" srcId="{219B4DF1-DF66-439B-89A3-64B7DF31CC6C}" destId="{257D2F93-C463-4446-85B7-DD010D47AD3E}" srcOrd="10" destOrd="0" presId="urn:microsoft.com/office/officeart/2005/8/layout/process3"/>
    <dgm:cxn modelId="{A5186BC8-FBC2-440C-ACA2-5547CC293B5B}" type="presParOf" srcId="{257D2F93-C463-4446-85B7-DD010D47AD3E}" destId="{A57046C6-CD20-48E4-8127-25A8391658FA}" srcOrd="0" destOrd="0" presId="urn:microsoft.com/office/officeart/2005/8/layout/process3"/>
    <dgm:cxn modelId="{5EF6EE88-C64A-40F8-AC99-3DA4CD2E707E}" type="presParOf" srcId="{257D2F93-C463-4446-85B7-DD010D47AD3E}" destId="{D0C5DF62-DD03-4141-B87A-F2712F642473}" srcOrd="1" destOrd="0" presId="urn:microsoft.com/office/officeart/2005/8/layout/process3"/>
    <dgm:cxn modelId="{2FAA9ED5-834B-41B5-95B9-2E46ED93AE18}" type="presParOf" srcId="{257D2F93-C463-4446-85B7-DD010D47AD3E}" destId="{2E70CA93-A530-446E-9ECD-D1E3445D3343}" srcOrd="2" destOrd="0" presId="urn:microsoft.com/office/officeart/2005/8/layout/process3"/>
    <dgm:cxn modelId="{DF752B91-3965-45C6-83FC-AF8B5FACBF32}" type="presParOf" srcId="{219B4DF1-DF66-439B-89A3-64B7DF31CC6C}" destId="{334F0516-9C65-4074-A6EE-BB16AB0F14C3}" srcOrd="11" destOrd="0" presId="urn:microsoft.com/office/officeart/2005/8/layout/process3"/>
    <dgm:cxn modelId="{889B6061-8069-43E0-8E8A-0316E32E024F}" type="presParOf" srcId="{334F0516-9C65-4074-A6EE-BB16AB0F14C3}" destId="{24B97F49-F6A0-4682-B4A7-69B1921EE23F}" srcOrd="0" destOrd="0" presId="urn:microsoft.com/office/officeart/2005/8/layout/process3"/>
    <dgm:cxn modelId="{48107045-7D0C-4719-BEEE-4673C7B05D7B}" type="presParOf" srcId="{219B4DF1-DF66-439B-89A3-64B7DF31CC6C}" destId="{1F664496-B6F2-4015-AD36-409479D54501}" srcOrd="12" destOrd="0" presId="urn:microsoft.com/office/officeart/2005/8/layout/process3"/>
    <dgm:cxn modelId="{558E2D85-EA1A-4D0E-B2B2-02001225307D}" type="presParOf" srcId="{1F664496-B6F2-4015-AD36-409479D54501}" destId="{A3CB54A7-0163-41CB-84C2-8FB0598A192E}" srcOrd="0" destOrd="0" presId="urn:microsoft.com/office/officeart/2005/8/layout/process3"/>
    <dgm:cxn modelId="{5494DF6B-9543-49B7-8AD5-2603228C70AF}" type="presParOf" srcId="{1F664496-B6F2-4015-AD36-409479D54501}" destId="{52812351-829A-4C58-B5AF-E61B1B3253B4}" srcOrd="1" destOrd="0" presId="urn:microsoft.com/office/officeart/2005/8/layout/process3"/>
    <dgm:cxn modelId="{9CB1E83E-54AB-4D2E-AAA4-5765F341AA1B}" type="presParOf" srcId="{1F664496-B6F2-4015-AD36-409479D54501}" destId="{072C792D-68C6-4184-A493-93CEB16B7CF7}" srcOrd="2" destOrd="0" presId="urn:microsoft.com/office/officeart/2005/8/layout/process3"/>
    <dgm:cxn modelId="{66A0FE67-4622-4F13-9528-27763D7A21AB}" type="presParOf" srcId="{219B4DF1-DF66-439B-89A3-64B7DF31CC6C}" destId="{AA7566FD-1747-4038-9E03-65CFDDFE93FB}" srcOrd="13" destOrd="0" presId="urn:microsoft.com/office/officeart/2005/8/layout/process3"/>
    <dgm:cxn modelId="{C22436FF-EFCA-4D76-B43C-ED24CF01FD83}" type="presParOf" srcId="{AA7566FD-1747-4038-9E03-65CFDDFE93FB}" destId="{F6CC6550-B763-462D-B87A-12D1F2C93E4B}" srcOrd="0" destOrd="0" presId="urn:microsoft.com/office/officeart/2005/8/layout/process3"/>
    <dgm:cxn modelId="{5253A85D-8206-4CE6-8106-A77D1B4B9E8C}" type="presParOf" srcId="{219B4DF1-DF66-439B-89A3-64B7DF31CC6C}" destId="{A97072BE-B5EE-473B-AE52-001102C4DA87}" srcOrd="14" destOrd="0" presId="urn:microsoft.com/office/officeart/2005/8/layout/process3"/>
    <dgm:cxn modelId="{E0E1B244-9460-45C2-9494-C1D61BF4BA4B}" type="presParOf" srcId="{A97072BE-B5EE-473B-AE52-001102C4DA87}" destId="{CAFACF5E-7D58-4953-B88A-C78D58CF3F28}" srcOrd="0" destOrd="0" presId="urn:microsoft.com/office/officeart/2005/8/layout/process3"/>
    <dgm:cxn modelId="{88723687-DE8C-4450-A37F-2D9AF99E9D57}" type="presParOf" srcId="{A97072BE-B5EE-473B-AE52-001102C4DA87}" destId="{76C157BE-917D-45C6-BBDF-025AC93A6391}" srcOrd="1" destOrd="0" presId="urn:microsoft.com/office/officeart/2005/8/layout/process3"/>
    <dgm:cxn modelId="{A6E2EBAC-1CCC-4EB6-9F89-051469EC885D}" type="presParOf" srcId="{A97072BE-B5EE-473B-AE52-001102C4DA87}" destId="{0DC5D5A1-8C26-4167-A783-F45D015A9AA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1288C8-0F94-44E0-84E7-06ED74AF1EB2}"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kumimoji="1" lang="ja-JP" altLang="en-US"/>
        </a:p>
      </dgm:t>
    </dgm:pt>
    <dgm:pt modelId="{501F3F12-DAB6-4BEF-93C1-3493E3ABFEE2}">
      <dgm:prSet phldrT="[テキスト]" custT="1"/>
      <dgm:spPr/>
      <dgm:t>
        <a:bodyPr/>
        <a:lstStyle/>
        <a:p>
          <a:pPr algn="l"/>
          <a:r>
            <a:rPr kumimoji="1" lang="ja-JP" altLang="en-US" sz="1600" dirty="0">
              <a:solidFill>
                <a:schemeClr val="tx1"/>
              </a:solidFill>
            </a:rPr>
            <a:t>①質問</a:t>
          </a:r>
          <a:r>
            <a:rPr kumimoji="1" lang="en-US" altLang="ja-JP" sz="1600" dirty="0">
              <a:solidFill>
                <a:schemeClr val="tx1"/>
              </a:solidFill>
            </a:rPr>
            <a:t>/</a:t>
          </a:r>
          <a:r>
            <a:rPr kumimoji="1" lang="ja-JP" altLang="en-US" sz="1600" dirty="0">
              <a:solidFill>
                <a:schemeClr val="tx1"/>
              </a:solidFill>
            </a:rPr>
            <a:t>傾聴</a:t>
          </a:r>
          <a:r>
            <a:rPr kumimoji="1" lang="en-US" altLang="ja-JP" sz="1600" dirty="0">
              <a:solidFill>
                <a:schemeClr val="tx1"/>
              </a:solidFill>
            </a:rPr>
            <a:t>/</a:t>
          </a:r>
          <a:r>
            <a:rPr kumimoji="1" lang="ja-JP" altLang="en-US" sz="1600" dirty="0">
              <a:solidFill>
                <a:schemeClr val="tx1"/>
              </a:solidFill>
            </a:rPr>
            <a:t>承認</a:t>
          </a:r>
        </a:p>
      </dgm:t>
    </dgm:pt>
    <dgm:pt modelId="{5E2460E1-9F23-4285-A272-0E66F4C2CE19}" type="parTrans" cxnId="{2DC9E89D-5C2B-4860-9913-3F2F30D61B80}">
      <dgm:prSet/>
      <dgm:spPr/>
      <dgm:t>
        <a:bodyPr/>
        <a:lstStyle/>
        <a:p>
          <a:pPr algn="l"/>
          <a:endParaRPr kumimoji="1" lang="ja-JP" altLang="en-US" sz="1600">
            <a:solidFill>
              <a:schemeClr val="tx1"/>
            </a:solidFill>
          </a:endParaRPr>
        </a:p>
      </dgm:t>
    </dgm:pt>
    <dgm:pt modelId="{C87FB8D5-B729-4EE5-A200-F26CB4FB5772}" type="sibTrans" cxnId="{2DC9E89D-5C2B-4860-9913-3F2F30D61B80}">
      <dgm:prSet custT="1"/>
      <dgm:spPr/>
      <dgm:t>
        <a:bodyPr/>
        <a:lstStyle/>
        <a:p>
          <a:pPr algn="l"/>
          <a:endParaRPr kumimoji="1" lang="ja-JP" altLang="en-US" sz="1600">
            <a:solidFill>
              <a:schemeClr val="tx1"/>
            </a:solidFill>
          </a:endParaRPr>
        </a:p>
      </dgm:t>
    </dgm:pt>
    <dgm:pt modelId="{9447C0BA-4ACB-458D-A1F8-68D34C22DA46}">
      <dgm:prSet phldrT="[テキスト]" custT="1"/>
      <dgm:spPr/>
      <dgm:t>
        <a:bodyPr/>
        <a:lstStyle/>
        <a:p>
          <a:pPr algn="l"/>
          <a:r>
            <a:rPr kumimoji="1" lang="ja-JP" altLang="en-US" sz="1600" dirty="0">
              <a:solidFill>
                <a:schemeClr val="tx1"/>
              </a:solidFill>
            </a:rPr>
            <a:t>②思考整理</a:t>
          </a:r>
          <a:r>
            <a:rPr kumimoji="1" lang="en-US" altLang="ja-JP" sz="1600" dirty="0">
              <a:solidFill>
                <a:schemeClr val="tx1"/>
              </a:solidFill>
            </a:rPr>
            <a:t>/</a:t>
          </a:r>
          <a:r>
            <a:rPr kumimoji="1" lang="ja-JP" altLang="en-US" sz="1600" dirty="0">
              <a:solidFill>
                <a:schemeClr val="tx1"/>
              </a:solidFill>
            </a:rPr>
            <a:t>ワーク</a:t>
          </a:r>
        </a:p>
      </dgm:t>
    </dgm:pt>
    <dgm:pt modelId="{1A9082D3-5974-4E50-A9F0-48141E566139}" type="parTrans" cxnId="{F2A1E19B-D3B0-4E41-BC64-3AD21D143853}">
      <dgm:prSet/>
      <dgm:spPr/>
      <dgm:t>
        <a:bodyPr/>
        <a:lstStyle/>
        <a:p>
          <a:pPr algn="l"/>
          <a:endParaRPr kumimoji="1" lang="ja-JP" altLang="en-US" sz="1600">
            <a:solidFill>
              <a:schemeClr val="tx1"/>
            </a:solidFill>
          </a:endParaRPr>
        </a:p>
      </dgm:t>
    </dgm:pt>
    <dgm:pt modelId="{B40A60C9-B108-4045-8FE3-F64862265514}" type="sibTrans" cxnId="{F2A1E19B-D3B0-4E41-BC64-3AD21D143853}">
      <dgm:prSet custT="1"/>
      <dgm:spPr/>
      <dgm:t>
        <a:bodyPr/>
        <a:lstStyle/>
        <a:p>
          <a:pPr algn="l"/>
          <a:endParaRPr kumimoji="1" lang="ja-JP" altLang="en-US" sz="1600">
            <a:solidFill>
              <a:schemeClr val="tx1"/>
            </a:solidFill>
          </a:endParaRPr>
        </a:p>
      </dgm:t>
    </dgm:pt>
    <dgm:pt modelId="{57F89030-6CC6-4D6C-8F62-599D00CF39FE}">
      <dgm:prSet phldrT="[テキスト]" custT="1"/>
      <dgm:spPr/>
      <dgm:t>
        <a:bodyPr/>
        <a:lstStyle/>
        <a:p>
          <a:pPr algn="l"/>
          <a:r>
            <a:rPr kumimoji="1" lang="ja-JP" altLang="en-US" sz="1600" dirty="0">
              <a:solidFill>
                <a:schemeClr val="tx1"/>
              </a:solidFill>
            </a:rPr>
            <a:t>③回答</a:t>
          </a:r>
        </a:p>
      </dgm:t>
    </dgm:pt>
    <dgm:pt modelId="{611CCBD4-5180-4B0E-B67B-D3031548A069}" type="parTrans" cxnId="{D790567E-9F2B-4326-9691-72BA4BF06CFE}">
      <dgm:prSet/>
      <dgm:spPr/>
      <dgm:t>
        <a:bodyPr/>
        <a:lstStyle/>
        <a:p>
          <a:pPr algn="l"/>
          <a:endParaRPr kumimoji="1" lang="ja-JP" altLang="en-US" sz="1600">
            <a:solidFill>
              <a:schemeClr val="tx1"/>
            </a:solidFill>
          </a:endParaRPr>
        </a:p>
      </dgm:t>
    </dgm:pt>
    <dgm:pt modelId="{E344EB13-56CC-47C6-8178-EE9B71A912F7}" type="sibTrans" cxnId="{D790567E-9F2B-4326-9691-72BA4BF06CFE}">
      <dgm:prSet custT="1"/>
      <dgm:spPr/>
      <dgm:t>
        <a:bodyPr/>
        <a:lstStyle/>
        <a:p>
          <a:pPr algn="l"/>
          <a:endParaRPr kumimoji="1" lang="ja-JP" altLang="en-US" sz="1600">
            <a:solidFill>
              <a:schemeClr val="tx1"/>
            </a:solidFill>
          </a:endParaRPr>
        </a:p>
      </dgm:t>
    </dgm:pt>
    <dgm:pt modelId="{2B9722AE-B076-4EA7-97DA-0D206DE16127}">
      <dgm:prSet phldrT="[テキスト]" custT="1"/>
      <dgm:spPr/>
      <dgm:t>
        <a:bodyPr/>
        <a:lstStyle/>
        <a:p>
          <a:pPr algn="l"/>
          <a:r>
            <a:rPr kumimoji="1" lang="ja-JP" altLang="en-US" sz="1600" dirty="0">
              <a:solidFill>
                <a:schemeClr val="tx1"/>
              </a:solidFill>
            </a:rPr>
            <a:t>④気づき</a:t>
          </a:r>
        </a:p>
      </dgm:t>
    </dgm:pt>
    <dgm:pt modelId="{09619743-61DD-458F-81A3-7112EBCBD6D8}" type="parTrans" cxnId="{886A464A-D650-4D4B-B59D-7BD1BDAEB1C2}">
      <dgm:prSet/>
      <dgm:spPr/>
      <dgm:t>
        <a:bodyPr/>
        <a:lstStyle/>
        <a:p>
          <a:pPr algn="l"/>
          <a:endParaRPr kumimoji="1" lang="ja-JP" altLang="en-US" sz="1600">
            <a:solidFill>
              <a:schemeClr val="tx1"/>
            </a:solidFill>
          </a:endParaRPr>
        </a:p>
      </dgm:t>
    </dgm:pt>
    <dgm:pt modelId="{3B0212D0-8A9D-497E-BFA4-462977CE4CFC}" type="sibTrans" cxnId="{886A464A-D650-4D4B-B59D-7BD1BDAEB1C2}">
      <dgm:prSet custT="1"/>
      <dgm:spPr/>
      <dgm:t>
        <a:bodyPr/>
        <a:lstStyle/>
        <a:p>
          <a:pPr algn="l"/>
          <a:endParaRPr kumimoji="1" lang="ja-JP" altLang="en-US" sz="1600">
            <a:solidFill>
              <a:schemeClr val="tx1"/>
            </a:solidFill>
          </a:endParaRPr>
        </a:p>
      </dgm:t>
    </dgm:pt>
    <dgm:pt modelId="{86279371-91D3-48C6-9128-05698F1CBB71}">
      <dgm:prSet phldrT="[テキスト]" custT="1"/>
      <dgm:spPr/>
      <dgm:t>
        <a:bodyPr/>
        <a:lstStyle/>
        <a:p>
          <a:pPr algn="l"/>
          <a:r>
            <a:rPr kumimoji="1" lang="ja-JP" altLang="en-US" sz="1600" dirty="0">
              <a:solidFill>
                <a:schemeClr val="tx1"/>
              </a:solidFill>
            </a:rPr>
            <a:t>⑤自己内発行動</a:t>
          </a:r>
        </a:p>
      </dgm:t>
    </dgm:pt>
    <dgm:pt modelId="{EBB56B6F-4C96-429D-94EB-03C4BC1623C5}" type="parTrans" cxnId="{A69AFAED-F9EB-44D8-8F89-A3A2FA383EB2}">
      <dgm:prSet/>
      <dgm:spPr/>
      <dgm:t>
        <a:bodyPr/>
        <a:lstStyle/>
        <a:p>
          <a:pPr algn="l"/>
          <a:endParaRPr kumimoji="1" lang="ja-JP" altLang="en-US" sz="1600">
            <a:solidFill>
              <a:schemeClr val="tx1"/>
            </a:solidFill>
          </a:endParaRPr>
        </a:p>
      </dgm:t>
    </dgm:pt>
    <dgm:pt modelId="{51B1EF4E-269E-44F1-9E59-BDAF59D359BB}" type="sibTrans" cxnId="{A69AFAED-F9EB-44D8-8F89-A3A2FA383EB2}">
      <dgm:prSet/>
      <dgm:spPr/>
      <dgm:t>
        <a:bodyPr/>
        <a:lstStyle/>
        <a:p>
          <a:pPr algn="l"/>
          <a:endParaRPr kumimoji="1" lang="ja-JP" altLang="en-US" sz="1600">
            <a:solidFill>
              <a:schemeClr val="tx1"/>
            </a:solidFill>
          </a:endParaRPr>
        </a:p>
      </dgm:t>
    </dgm:pt>
    <dgm:pt modelId="{5FD109D0-393A-4A00-9BA7-369F5653C9C1}" type="pres">
      <dgm:prSet presAssocID="{EE1288C8-0F94-44E0-84E7-06ED74AF1EB2}" presName="outerComposite" presStyleCnt="0">
        <dgm:presLayoutVars>
          <dgm:chMax val="5"/>
          <dgm:dir/>
          <dgm:resizeHandles val="exact"/>
        </dgm:presLayoutVars>
      </dgm:prSet>
      <dgm:spPr/>
    </dgm:pt>
    <dgm:pt modelId="{F1DC4BDD-60D9-4981-B87E-95A773047243}" type="pres">
      <dgm:prSet presAssocID="{EE1288C8-0F94-44E0-84E7-06ED74AF1EB2}" presName="dummyMaxCanvas" presStyleCnt="0">
        <dgm:presLayoutVars/>
      </dgm:prSet>
      <dgm:spPr/>
    </dgm:pt>
    <dgm:pt modelId="{47086ED3-8714-4A0E-AEC1-FD3A565A9247}" type="pres">
      <dgm:prSet presAssocID="{EE1288C8-0F94-44E0-84E7-06ED74AF1EB2}" presName="FiveNodes_1" presStyleLbl="node1" presStyleIdx="0" presStyleCnt="5">
        <dgm:presLayoutVars>
          <dgm:bulletEnabled val="1"/>
        </dgm:presLayoutVars>
      </dgm:prSet>
      <dgm:spPr/>
    </dgm:pt>
    <dgm:pt modelId="{C89B62AD-964B-43F7-A65F-390B4CA115C6}" type="pres">
      <dgm:prSet presAssocID="{EE1288C8-0F94-44E0-84E7-06ED74AF1EB2}" presName="FiveNodes_2" presStyleLbl="node1" presStyleIdx="1" presStyleCnt="5">
        <dgm:presLayoutVars>
          <dgm:bulletEnabled val="1"/>
        </dgm:presLayoutVars>
      </dgm:prSet>
      <dgm:spPr/>
    </dgm:pt>
    <dgm:pt modelId="{57F346AE-B46E-40FC-8A05-B20E4CD50A02}" type="pres">
      <dgm:prSet presAssocID="{EE1288C8-0F94-44E0-84E7-06ED74AF1EB2}" presName="FiveNodes_3" presStyleLbl="node1" presStyleIdx="2" presStyleCnt="5">
        <dgm:presLayoutVars>
          <dgm:bulletEnabled val="1"/>
        </dgm:presLayoutVars>
      </dgm:prSet>
      <dgm:spPr/>
    </dgm:pt>
    <dgm:pt modelId="{D86AE56F-2B8E-40A4-97B6-7770A9DB9158}" type="pres">
      <dgm:prSet presAssocID="{EE1288C8-0F94-44E0-84E7-06ED74AF1EB2}" presName="FiveNodes_4" presStyleLbl="node1" presStyleIdx="3" presStyleCnt="5">
        <dgm:presLayoutVars>
          <dgm:bulletEnabled val="1"/>
        </dgm:presLayoutVars>
      </dgm:prSet>
      <dgm:spPr/>
    </dgm:pt>
    <dgm:pt modelId="{A9458A88-0203-4452-A534-FD1C80DB4749}" type="pres">
      <dgm:prSet presAssocID="{EE1288C8-0F94-44E0-84E7-06ED74AF1EB2}" presName="FiveNodes_5" presStyleLbl="node1" presStyleIdx="4" presStyleCnt="5">
        <dgm:presLayoutVars>
          <dgm:bulletEnabled val="1"/>
        </dgm:presLayoutVars>
      </dgm:prSet>
      <dgm:spPr/>
    </dgm:pt>
    <dgm:pt modelId="{AE31C718-820A-4FE4-97B0-42FC4A1EDDB1}" type="pres">
      <dgm:prSet presAssocID="{EE1288C8-0F94-44E0-84E7-06ED74AF1EB2}" presName="FiveConn_1-2" presStyleLbl="fgAccFollowNode1" presStyleIdx="0" presStyleCnt="4">
        <dgm:presLayoutVars>
          <dgm:bulletEnabled val="1"/>
        </dgm:presLayoutVars>
      </dgm:prSet>
      <dgm:spPr/>
    </dgm:pt>
    <dgm:pt modelId="{1986E765-69B7-4BC5-908A-7086D90E2BD1}" type="pres">
      <dgm:prSet presAssocID="{EE1288C8-0F94-44E0-84E7-06ED74AF1EB2}" presName="FiveConn_2-3" presStyleLbl="fgAccFollowNode1" presStyleIdx="1" presStyleCnt="4">
        <dgm:presLayoutVars>
          <dgm:bulletEnabled val="1"/>
        </dgm:presLayoutVars>
      </dgm:prSet>
      <dgm:spPr/>
    </dgm:pt>
    <dgm:pt modelId="{27926ED9-839E-4EE1-A3E5-8F9B3CB87D78}" type="pres">
      <dgm:prSet presAssocID="{EE1288C8-0F94-44E0-84E7-06ED74AF1EB2}" presName="FiveConn_3-4" presStyleLbl="fgAccFollowNode1" presStyleIdx="2" presStyleCnt="4">
        <dgm:presLayoutVars>
          <dgm:bulletEnabled val="1"/>
        </dgm:presLayoutVars>
      </dgm:prSet>
      <dgm:spPr/>
    </dgm:pt>
    <dgm:pt modelId="{1D537BA3-F916-40ED-BF19-E18636E8BEB8}" type="pres">
      <dgm:prSet presAssocID="{EE1288C8-0F94-44E0-84E7-06ED74AF1EB2}" presName="FiveConn_4-5" presStyleLbl="fgAccFollowNode1" presStyleIdx="3" presStyleCnt="4">
        <dgm:presLayoutVars>
          <dgm:bulletEnabled val="1"/>
        </dgm:presLayoutVars>
      </dgm:prSet>
      <dgm:spPr/>
    </dgm:pt>
    <dgm:pt modelId="{48BD915F-0B9F-4525-8591-F025363495A4}" type="pres">
      <dgm:prSet presAssocID="{EE1288C8-0F94-44E0-84E7-06ED74AF1EB2}" presName="FiveNodes_1_text" presStyleLbl="node1" presStyleIdx="4" presStyleCnt="5">
        <dgm:presLayoutVars>
          <dgm:bulletEnabled val="1"/>
        </dgm:presLayoutVars>
      </dgm:prSet>
      <dgm:spPr/>
    </dgm:pt>
    <dgm:pt modelId="{1F87D8DD-0570-46DB-953B-4D1D41294D29}" type="pres">
      <dgm:prSet presAssocID="{EE1288C8-0F94-44E0-84E7-06ED74AF1EB2}" presName="FiveNodes_2_text" presStyleLbl="node1" presStyleIdx="4" presStyleCnt="5">
        <dgm:presLayoutVars>
          <dgm:bulletEnabled val="1"/>
        </dgm:presLayoutVars>
      </dgm:prSet>
      <dgm:spPr/>
    </dgm:pt>
    <dgm:pt modelId="{12BAB97A-1943-4B8C-A2A4-0F6AD6FF2394}" type="pres">
      <dgm:prSet presAssocID="{EE1288C8-0F94-44E0-84E7-06ED74AF1EB2}" presName="FiveNodes_3_text" presStyleLbl="node1" presStyleIdx="4" presStyleCnt="5">
        <dgm:presLayoutVars>
          <dgm:bulletEnabled val="1"/>
        </dgm:presLayoutVars>
      </dgm:prSet>
      <dgm:spPr/>
    </dgm:pt>
    <dgm:pt modelId="{CA64743D-6BAB-4804-9EE5-C8F7A16F4BFB}" type="pres">
      <dgm:prSet presAssocID="{EE1288C8-0F94-44E0-84E7-06ED74AF1EB2}" presName="FiveNodes_4_text" presStyleLbl="node1" presStyleIdx="4" presStyleCnt="5">
        <dgm:presLayoutVars>
          <dgm:bulletEnabled val="1"/>
        </dgm:presLayoutVars>
      </dgm:prSet>
      <dgm:spPr/>
    </dgm:pt>
    <dgm:pt modelId="{6CB341A4-5D0F-47BE-A13B-4A6A4D2291CC}" type="pres">
      <dgm:prSet presAssocID="{EE1288C8-0F94-44E0-84E7-06ED74AF1EB2}" presName="FiveNodes_5_text" presStyleLbl="node1" presStyleIdx="4" presStyleCnt="5">
        <dgm:presLayoutVars>
          <dgm:bulletEnabled val="1"/>
        </dgm:presLayoutVars>
      </dgm:prSet>
      <dgm:spPr/>
    </dgm:pt>
  </dgm:ptLst>
  <dgm:cxnLst>
    <dgm:cxn modelId="{5EA8E100-60CD-476D-A994-E97A4D8DC480}" type="presOf" srcId="{3B0212D0-8A9D-497E-BFA4-462977CE4CFC}" destId="{1D537BA3-F916-40ED-BF19-E18636E8BEB8}" srcOrd="0" destOrd="0" presId="urn:microsoft.com/office/officeart/2005/8/layout/vProcess5"/>
    <dgm:cxn modelId="{F0BBE209-D48F-41C9-BFC9-707E86ADACDF}" type="presOf" srcId="{EE1288C8-0F94-44E0-84E7-06ED74AF1EB2}" destId="{5FD109D0-393A-4A00-9BA7-369F5653C9C1}" srcOrd="0" destOrd="0" presId="urn:microsoft.com/office/officeart/2005/8/layout/vProcess5"/>
    <dgm:cxn modelId="{D9379814-18BC-475B-8035-CD1BB151CCCA}" type="presOf" srcId="{501F3F12-DAB6-4BEF-93C1-3493E3ABFEE2}" destId="{47086ED3-8714-4A0E-AEC1-FD3A565A9247}" srcOrd="0" destOrd="0" presId="urn:microsoft.com/office/officeart/2005/8/layout/vProcess5"/>
    <dgm:cxn modelId="{60F81826-CAA1-4197-B67E-B393F162A7EA}" type="presOf" srcId="{501F3F12-DAB6-4BEF-93C1-3493E3ABFEE2}" destId="{48BD915F-0B9F-4525-8591-F025363495A4}" srcOrd="1" destOrd="0" presId="urn:microsoft.com/office/officeart/2005/8/layout/vProcess5"/>
    <dgm:cxn modelId="{7C02E72A-54BA-4606-AB9E-F3D9DE375A46}" type="presOf" srcId="{86279371-91D3-48C6-9128-05698F1CBB71}" destId="{6CB341A4-5D0F-47BE-A13B-4A6A4D2291CC}" srcOrd="1" destOrd="0" presId="urn:microsoft.com/office/officeart/2005/8/layout/vProcess5"/>
    <dgm:cxn modelId="{38A8802D-B049-4985-A5D2-E0AF9811CC8D}" type="presOf" srcId="{E344EB13-56CC-47C6-8178-EE9B71A912F7}" destId="{27926ED9-839E-4EE1-A3E5-8F9B3CB87D78}" srcOrd="0" destOrd="0" presId="urn:microsoft.com/office/officeart/2005/8/layout/vProcess5"/>
    <dgm:cxn modelId="{886A464A-D650-4D4B-B59D-7BD1BDAEB1C2}" srcId="{EE1288C8-0F94-44E0-84E7-06ED74AF1EB2}" destId="{2B9722AE-B076-4EA7-97DA-0D206DE16127}" srcOrd="3" destOrd="0" parTransId="{09619743-61DD-458F-81A3-7112EBCBD6D8}" sibTransId="{3B0212D0-8A9D-497E-BFA4-462977CE4CFC}"/>
    <dgm:cxn modelId="{7EFEB970-F461-4B26-B102-7B6FD6849394}" type="presOf" srcId="{57F89030-6CC6-4D6C-8F62-599D00CF39FE}" destId="{57F346AE-B46E-40FC-8A05-B20E4CD50A02}" srcOrd="0" destOrd="0" presId="urn:microsoft.com/office/officeart/2005/8/layout/vProcess5"/>
    <dgm:cxn modelId="{09351571-4005-45A7-B9BC-DE1A70BEB922}" type="presOf" srcId="{C87FB8D5-B729-4EE5-A200-F26CB4FB5772}" destId="{AE31C718-820A-4FE4-97B0-42FC4A1EDDB1}" srcOrd="0" destOrd="0" presId="urn:microsoft.com/office/officeart/2005/8/layout/vProcess5"/>
    <dgm:cxn modelId="{D790567E-9F2B-4326-9691-72BA4BF06CFE}" srcId="{EE1288C8-0F94-44E0-84E7-06ED74AF1EB2}" destId="{57F89030-6CC6-4D6C-8F62-599D00CF39FE}" srcOrd="2" destOrd="0" parTransId="{611CCBD4-5180-4B0E-B67B-D3031548A069}" sibTransId="{E344EB13-56CC-47C6-8178-EE9B71A912F7}"/>
    <dgm:cxn modelId="{3D7F6698-94B7-42C5-BCA8-8A879735F70F}" type="presOf" srcId="{86279371-91D3-48C6-9128-05698F1CBB71}" destId="{A9458A88-0203-4452-A534-FD1C80DB4749}" srcOrd="0" destOrd="0" presId="urn:microsoft.com/office/officeart/2005/8/layout/vProcess5"/>
    <dgm:cxn modelId="{F2A1E19B-D3B0-4E41-BC64-3AD21D143853}" srcId="{EE1288C8-0F94-44E0-84E7-06ED74AF1EB2}" destId="{9447C0BA-4ACB-458D-A1F8-68D34C22DA46}" srcOrd="1" destOrd="0" parTransId="{1A9082D3-5974-4E50-A9F0-48141E566139}" sibTransId="{B40A60C9-B108-4045-8FE3-F64862265514}"/>
    <dgm:cxn modelId="{2DC9E89D-5C2B-4860-9913-3F2F30D61B80}" srcId="{EE1288C8-0F94-44E0-84E7-06ED74AF1EB2}" destId="{501F3F12-DAB6-4BEF-93C1-3493E3ABFEE2}" srcOrd="0" destOrd="0" parTransId="{5E2460E1-9F23-4285-A272-0E66F4C2CE19}" sibTransId="{C87FB8D5-B729-4EE5-A200-F26CB4FB5772}"/>
    <dgm:cxn modelId="{5FB8ECA2-5A07-421E-B4D0-601AA2E43B42}" type="presOf" srcId="{2B9722AE-B076-4EA7-97DA-0D206DE16127}" destId="{D86AE56F-2B8E-40A4-97B6-7770A9DB9158}" srcOrd="0" destOrd="0" presId="urn:microsoft.com/office/officeart/2005/8/layout/vProcess5"/>
    <dgm:cxn modelId="{B15504A4-7A89-410E-929A-600218D3DB1B}" type="presOf" srcId="{2B9722AE-B076-4EA7-97DA-0D206DE16127}" destId="{CA64743D-6BAB-4804-9EE5-C8F7A16F4BFB}" srcOrd="1" destOrd="0" presId="urn:microsoft.com/office/officeart/2005/8/layout/vProcess5"/>
    <dgm:cxn modelId="{F1B901BB-3116-4773-95F3-51B1CB795558}" type="presOf" srcId="{B40A60C9-B108-4045-8FE3-F64862265514}" destId="{1986E765-69B7-4BC5-908A-7086D90E2BD1}" srcOrd="0" destOrd="0" presId="urn:microsoft.com/office/officeart/2005/8/layout/vProcess5"/>
    <dgm:cxn modelId="{C8CB15C8-3EE6-4EE0-9180-6D96669147BE}" type="presOf" srcId="{9447C0BA-4ACB-458D-A1F8-68D34C22DA46}" destId="{1F87D8DD-0570-46DB-953B-4D1D41294D29}" srcOrd="1" destOrd="0" presId="urn:microsoft.com/office/officeart/2005/8/layout/vProcess5"/>
    <dgm:cxn modelId="{FCDDFEDC-05BE-4EB9-A29A-4ED08F4CE9F3}" type="presOf" srcId="{9447C0BA-4ACB-458D-A1F8-68D34C22DA46}" destId="{C89B62AD-964B-43F7-A65F-390B4CA115C6}" srcOrd="0" destOrd="0" presId="urn:microsoft.com/office/officeart/2005/8/layout/vProcess5"/>
    <dgm:cxn modelId="{FC50E8E3-7521-4870-A76C-2B2966C5223C}" type="presOf" srcId="{57F89030-6CC6-4D6C-8F62-599D00CF39FE}" destId="{12BAB97A-1943-4B8C-A2A4-0F6AD6FF2394}" srcOrd="1" destOrd="0" presId="urn:microsoft.com/office/officeart/2005/8/layout/vProcess5"/>
    <dgm:cxn modelId="{A69AFAED-F9EB-44D8-8F89-A3A2FA383EB2}" srcId="{EE1288C8-0F94-44E0-84E7-06ED74AF1EB2}" destId="{86279371-91D3-48C6-9128-05698F1CBB71}" srcOrd="4" destOrd="0" parTransId="{EBB56B6F-4C96-429D-94EB-03C4BC1623C5}" sibTransId="{51B1EF4E-269E-44F1-9E59-BDAF59D359BB}"/>
    <dgm:cxn modelId="{26E2C781-EE6E-45F5-883C-1B25DCCA97EE}" type="presParOf" srcId="{5FD109D0-393A-4A00-9BA7-369F5653C9C1}" destId="{F1DC4BDD-60D9-4981-B87E-95A773047243}" srcOrd="0" destOrd="0" presId="urn:microsoft.com/office/officeart/2005/8/layout/vProcess5"/>
    <dgm:cxn modelId="{3F6B352C-272D-4E5D-A1D1-AFA24113CC77}" type="presParOf" srcId="{5FD109D0-393A-4A00-9BA7-369F5653C9C1}" destId="{47086ED3-8714-4A0E-AEC1-FD3A565A9247}" srcOrd="1" destOrd="0" presId="urn:microsoft.com/office/officeart/2005/8/layout/vProcess5"/>
    <dgm:cxn modelId="{EB2C039C-DEEA-49DA-969B-9DA79D518EC9}" type="presParOf" srcId="{5FD109D0-393A-4A00-9BA7-369F5653C9C1}" destId="{C89B62AD-964B-43F7-A65F-390B4CA115C6}" srcOrd="2" destOrd="0" presId="urn:microsoft.com/office/officeart/2005/8/layout/vProcess5"/>
    <dgm:cxn modelId="{0730DADE-40BC-4F25-B88D-DF8865D9978A}" type="presParOf" srcId="{5FD109D0-393A-4A00-9BA7-369F5653C9C1}" destId="{57F346AE-B46E-40FC-8A05-B20E4CD50A02}" srcOrd="3" destOrd="0" presId="urn:microsoft.com/office/officeart/2005/8/layout/vProcess5"/>
    <dgm:cxn modelId="{FDA5BAA8-2557-4EE1-B9FD-8C96632B465A}" type="presParOf" srcId="{5FD109D0-393A-4A00-9BA7-369F5653C9C1}" destId="{D86AE56F-2B8E-40A4-97B6-7770A9DB9158}" srcOrd="4" destOrd="0" presId="urn:microsoft.com/office/officeart/2005/8/layout/vProcess5"/>
    <dgm:cxn modelId="{042B6D92-8F8E-48DA-8738-EDB72DBAC5BD}" type="presParOf" srcId="{5FD109D0-393A-4A00-9BA7-369F5653C9C1}" destId="{A9458A88-0203-4452-A534-FD1C80DB4749}" srcOrd="5" destOrd="0" presId="urn:microsoft.com/office/officeart/2005/8/layout/vProcess5"/>
    <dgm:cxn modelId="{F54C2EC4-9BF2-46A0-B359-C2677AC6B97B}" type="presParOf" srcId="{5FD109D0-393A-4A00-9BA7-369F5653C9C1}" destId="{AE31C718-820A-4FE4-97B0-42FC4A1EDDB1}" srcOrd="6" destOrd="0" presId="urn:microsoft.com/office/officeart/2005/8/layout/vProcess5"/>
    <dgm:cxn modelId="{BDCEC154-A3E4-4397-A3F6-0AD383BF53A7}" type="presParOf" srcId="{5FD109D0-393A-4A00-9BA7-369F5653C9C1}" destId="{1986E765-69B7-4BC5-908A-7086D90E2BD1}" srcOrd="7" destOrd="0" presId="urn:microsoft.com/office/officeart/2005/8/layout/vProcess5"/>
    <dgm:cxn modelId="{4EA74C14-6D59-4EF8-8A87-438F099AE7F7}" type="presParOf" srcId="{5FD109D0-393A-4A00-9BA7-369F5653C9C1}" destId="{27926ED9-839E-4EE1-A3E5-8F9B3CB87D78}" srcOrd="8" destOrd="0" presId="urn:microsoft.com/office/officeart/2005/8/layout/vProcess5"/>
    <dgm:cxn modelId="{64C2A506-BB10-43BF-B150-F77F2953A3A9}" type="presParOf" srcId="{5FD109D0-393A-4A00-9BA7-369F5653C9C1}" destId="{1D537BA3-F916-40ED-BF19-E18636E8BEB8}" srcOrd="9" destOrd="0" presId="urn:microsoft.com/office/officeart/2005/8/layout/vProcess5"/>
    <dgm:cxn modelId="{8C930E2C-3600-4142-B050-046344BFD557}" type="presParOf" srcId="{5FD109D0-393A-4A00-9BA7-369F5653C9C1}" destId="{48BD915F-0B9F-4525-8591-F025363495A4}" srcOrd="10" destOrd="0" presId="urn:microsoft.com/office/officeart/2005/8/layout/vProcess5"/>
    <dgm:cxn modelId="{9633746A-ADCB-45C0-8D52-56A52D9338E5}" type="presParOf" srcId="{5FD109D0-393A-4A00-9BA7-369F5653C9C1}" destId="{1F87D8DD-0570-46DB-953B-4D1D41294D29}" srcOrd="11" destOrd="0" presId="urn:microsoft.com/office/officeart/2005/8/layout/vProcess5"/>
    <dgm:cxn modelId="{2949B70D-8BE0-45D2-8D07-A201161D7B23}" type="presParOf" srcId="{5FD109D0-393A-4A00-9BA7-369F5653C9C1}" destId="{12BAB97A-1943-4B8C-A2A4-0F6AD6FF2394}" srcOrd="12" destOrd="0" presId="urn:microsoft.com/office/officeart/2005/8/layout/vProcess5"/>
    <dgm:cxn modelId="{0731A028-AF0D-421D-9CA8-92D124FABAC4}" type="presParOf" srcId="{5FD109D0-393A-4A00-9BA7-369F5653C9C1}" destId="{CA64743D-6BAB-4804-9EE5-C8F7A16F4BFB}" srcOrd="13" destOrd="0" presId="urn:microsoft.com/office/officeart/2005/8/layout/vProcess5"/>
    <dgm:cxn modelId="{ED041484-E6C5-459E-A4CE-60B74605BCBE}" type="presParOf" srcId="{5FD109D0-393A-4A00-9BA7-369F5653C9C1}" destId="{6CB341A4-5D0F-47BE-A13B-4A6A4D2291C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D23B7A-122E-47CB-B8FD-4A41889D5B6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F2058654-4CDF-416E-AF50-BFAFE3ECBC9E}">
      <dgm:prSet phldrT="[テキスト]"/>
      <dgm:spPr/>
      <dgm:t>
        <a:bodyPr/>
        <a:lstStyle/>
        <a:p>
          <a:r>
            <a:rPr kumimoji="1" lang="ja-JP" altLang="en-US" dirty="0"/>
            <a:t>行動目標</a:t>
          </a:r>
        </a:p>
      </dgm:t>
    </dgm:pt>
    <dgm:pt modelId="{0FBDB8E9-4019-4859-AD92-180CAF74410D}" type="parTrans" cxnId="{DE8F13E2-1035-49AE-99EA-A0B8F5CDAB79}">
      <dgm:prSet/>
      <dgm:spPr/>
      <dgm:t>
        <a:bodyPr/>
        <a:lstStyle/>
        <a:p>
          <a:endParaRPr kumimoji="1" lang="ja-JP" altLang="en-US"/>
        </a:p>
      </dgm:t>
    </dgm:pt>
    <dgm:pt modelId="{698D3A97-070C-40FD-8AC0-02D807F610AD}" type="sibTrans" cxnId="{DE8F13E2-1035-49AE-99EA-A0B8F5CDAB79}">
      <dgm:prSet/>
      <dgm:spPr/>
      <dgm:t>
        <a:bodyPr/>
        <a:lstStyle/>
        <a:p>
          <a:endParaRPr kumimoji="1" lang="ja-JP" altLang="en-US"/>
        </a:p>
      </dgm:t>
    </dgm:pt>
    <dgm:pt modelId="{9447F2DA-0EBA-4F8F-878D-40B59AA17670}">
      <dgm:prSet phldrT="[テキスト]" custT="1"/>
      <dgm:spPr/>
      <dgm:t>
        <a:bodyPr/>
        <a:lstStyle/>
        <a:p>
          <a:pPr>
            <a:buNone/>
          </a:pPr>
          <a:r>
            <a:rPr kumimoji="1" lang="ja-JP" altLang="en-US" sz="1400" dirty="0"/>
            <a:t>成長目標達成に</a:t>
          </a:r>
        </a:p>
      </dgm:t>
    </dgm:pt>
    <dgm:pt modelId="{48351486-F095-499C-B500-2DB7B8EF2F44}" type="parTrans" cxnId="{5797E8DC-5917-4C2E-B1DA-BA31B5A411F6}">
      <dgm:prSet/>
      <dgm:spPr/>
      <dgm:t>
        <a:bodyPr/>
        <a:lstStyle/>
        <a:p>
          <a:endParaRPr kumimoji="1" lang="ja-JP" altLang="en-US"/>
        </a:p>
      </dgm:t>
    </dgm:pt>
    <dgm:pt modelId="{64815151-7124-4E41-922A-EE706A51B137}" type="sibTrans" cxnId="{5797E8DC-5917-4C2E-B1DA-BA31B5A411F6}">
      <dgm:prSet/>
      <dgm:spPr/>
      <dgm:t>
        <a:bodyPr/>
        <a:lstStyle/>
        <a:p>
          <a:endParaRPr kumimoji="1" lang="ja-JP" altLang="en-US"/>
        </a:p>
      </dgm:t>
    </dgm:pt>
    <dgm:pt modelId="{7B7F4A47-8B89-45FE-BEE6-F9AD612B51C1}">
      <dgm:prSet phldrT="[テキスト]"/>
      <dgm:spPr/>
      <dgm:t>
        <a:bodyPr/>
        <a:lstStyle/>
        <a:p>
          <a:r>
            <a:rPr kumimoji="1" lang="ja-JP" altLang="en-US" dirty="0"/>
            <a:t>成長目標</a:t>
          </a:r>
        </a:p>
      </dgm:t>
    </dgm:pt>
    <dgm:pt modelId="{E4C66969-CAEF-4B58-B824-3BF1361FC11F}" type="parTrans" cxnId="{D8F4FFCE-77F2-4032-8E1A-5AD3E28FE6EB}">
      <dgm:prSet/>
      <dgm:spPr/>
      <dgm:t>
        <a:bodyPr/>
        <a:lstStyle/>
        <a:p>
          <a:endParaRPr kumimoji="1" lang="ja-JP" altLang="en-US"/>
        </a:p>
      </dgm:t>
    </dgm:pt>
    <dgm:pt modelId="{C62EF911-7D0C-4511-9EC2-4F81C545C9AC}" type="sibTrans" cxnId="{D8F4FFCE-77F2-4032-8E1A-5AD3E28FE6EB}">
      <dgm:prSet/>
      <dgm:spPr/>
      <dgm:t>
        <a:bodyPr/>
        <a:lstStyle/>
        <a:p>
          <a:endParaRPr kumimoji="1" lang="ja-JP" altLang="en-US"/>
        </a:p>
      </dgm:t>
    </dgm:pt>
    <dgm:pt modelId="{116CF8F9-975F-48F3-BA4D-2A35FACC14B5}">
      <dgm:prSet phldrT="[テキスト]" custT="1"/>
      <dgm:spPr/>
      <dgm:t>
        <a:bodyPr/>
        <a:lstStyle/>
        <a:p>
          <a:pPr>
            <a:buNone/>
          </a:pPr>
          <a:r>
            <a:rPr kumimoji="1" lang="ja-JP" altLang="en-US" sz="1400" dirty="0"/>
            <a:t>成果目標達成の</a:t>
          </a:r>
        </a:p>
      </dgm:t>
    </dgm:pt>
    <dgm:pt modelId="{8D0F8263-556A-44E0-8ADC-984EC82095DD}" type="parTrans" cxnId="{0E285F8B-0115-4EB7-9A79-C6BA4FF6A81F}">
      <dgm:prSet/>
      <dgm:spPr/>
      <dgm:t>
        <a:bodyPr/>
        <a:lstStyle/>
        <a:p>
          <a:endParaRPr kumimoji="1" lang="ja-JP" altLang="en-US"/>
        </a:p>
      </dgm:t>
    </dgm:pt>
    <dgm:pt modelId="{A80FFBD9-1F08-4701-BD9A-C3121A1B3511}" type="sibTrans" cxnId="{0E285F8B-0115-4EB7-9A79-C6BA4FF6A81F}">
      <dgm:prSet/>
      <dgm:spPr/>
      <dgm:t>
        <a:bodyPr/>
        <a:lstStyle/>
        <a:p>
          <a:endParaRPr kumimoji="1" lang="ja-JP" altLang="en-US"/>
        </a:p>
      </dgm:t>
    </dgm:pt>
    <dgm:pt modelId="{7D4A47DE-D743-4DD5-8DE2-B57C1E8F8753}">
      <dgm:prSet phldrT="[テキスト]"/>
      <dgm:spPr/>
      <dgm:t>
        <a:bodyPr/>
        <a:lstStyle/>
        <a:p>
          <a:r>
            <a:rPr kumimoji="1" lang="ja-JP" altLang="en-US" dirty="0"/>
            <a:t>成果目標</a:t>
          </a:r>
        </a:p>
      </dgm:t>
    </dgm:pt>
    <dgm:pt modelId="{DBDBDDCB-9228-47AC-994C-AA49767284E6}" type="parTrans" cxnId="{32D615EA-D18E-466F-90CE-A78670C9B74D}">
      <dgm:prSet/>
      <dgm:spPr/>
      <dgm:t>
        <a:bodyPr/>
        <a:lstStyle/>
        <a:p>
          <a:endParaRPr kumimoji="1" lang="ja-JP" altLang="en-US"/>
        </a:p>
      </dgm:t>
    </dgm:pt>
    <dgm:pt modelId="{A1877221-6698-45E6-B2F6-51E12BEDFAFE}" type="sibTrans" cxnId="{32D615EA-D18E-466F-90CE-A78670C9B74D}">
      <dgm:prSet/>
      <dgm:spPr/>
      <dgm:t>
        <a:bodyPr/>
        <a:lstStyle/>
        <a:p>
          <a:endParaRPr kumimoji="1" lang="ja-JP" altLang="en-US"/>
        </a:p>
      </dgm:t>
    </dgm:pt>
    <dgm:pt modelId="{F296D23D-B60C-4D07-A55B-402AF945B6AF}">
      <dgm:prSet phldrT="[テキスト]" custT="1"/>
      <dgm:spPr/>
      <dgm:t>
        <a:bodyPr/>
        <a:lstStyle/>
        <a:p>
          <a:pPr>
            <a:buNone/>
          </a:pPr>
          <a:r>
            <a:rPr kumimoji="1" lang="ja-JP" altLang="en-US" sz="1800" dirty="0"/>
            <a:t>定量的な結果</a:t>
          </a:r>
        </a:p>
      </dgm:t>
    </dgm:pt>
    <dgm:pt modelId="{D9670D5B-BD77-498E-863F-FD6F4C51E03E}" type="parTrans" cxnId="{52F8DC54-B36D-47D7-9089-8DC48FBD2EE7}">
      <dgm:prSet/>
      <dgm:spPr/>
      <dgm:t>
        <a:bodyPr/>
        <a:lstStyle/>
        <a:p>
          <a:endParaRPr kumimoji="1" lang="ja-JP" altLang="en-US"/>
        </a:p>
      </dgm:t>
    </dgm:pt>
    <dgm:pt modelId="{12D3F17F-FCDE-494B-8669-289B2912ABF9}" type="sibTrans" cxnId="{52F8DC54-B36D-47D7-9089-8DC48FBD2EE7}">
      <dgm:prSet/>
      <dgm:spPr/>
      <dgm:t>
        <a:bodyPr/>
        <a:lstStyle/>
        <a:p>
          <a:endParaRPr kumimoji="1" lang="ja-JP" altLang="en-US"/>
        </a:p>
      </dgm:t>
    </dgm:pt>
    <dgm:pt modelId="{880E8EDF-26CF-45AB-9DB1-183A9949D140}">
      <dgm:prSet phldrT="[テキスト]" custT="1"/>
      <dgm:spPr/>
      <dgm:t>
        <a:bodyPr/>
        <a:lstStyle/>
        <a:p>
          <a:pPr>
            <a:buNone/>
          </a:pPr>
          <a:r>
            <a:rPr kumimoji="1" lang="ja-JP" altLang="en-US" sz="1400" dirty="0"/>
            <a:t>ために必要な</a:t>
          </a:r>
        </a:p>
      </dgm:t>
    </dgm:pt>
    <dgm:pt modelId="{DE8D280E-6A51-48CF-B3A9-2DF3E559EF08}" type="parTrans" cxnId="{7F7BD6D1-580F-48D9-8009-103ABD774700}">
      <dgm:prSet/>
      <dgm:spPr/>
      <dgm:t>
        <a:bodyPr/>
        <a:lstStyle/>
        <a:p>
          <a:endParaRPr kumimoji="1" lang="ja-JP" altLang="en-US"/>
        </a:p>
      </dgm:t>
    </dgm:pt>
    <dgm:pt modelId="{4E9ABBF9-796F-4E50-9FB7-08AFA7EE5295}" type="sibTrans" cxnId="{7F7BD6D1-580F-48D9-8009-103ABD774700}">
      <dgm:prSet/>
      <dgm:spPr/>
      <dgm:t>
        <a:bodyPr/>
        <a:lstStyle/>
        <a:p>
          <a:endParaRPr kumimoji="1" lang="ja-JP" altLang="en-US"/>
        </a:p>
      </dgm:t>
    </dgm:pt>
    <dgm:pt modelId="{24D6D5CE-91C7-493E-8333-B21BBABA3F1A}">
      <dgm:prSet phldrT="[テキスト]" custT="1"/>
      <dgm:spPr/>
      <dgm:t>
        <a:bodyPr/>
        <a:lstStyle/>
        <a:p>
          <a:pPr>
            <a:buNone/>
          </a:pPr>
          <a:r>
            <a:rPr kumimoji="1" lang="ja-JP" altLang="en-US" sz="1400" dirty="0"/>
            <a:t>具体的なアクション</a:t>
          </a:r>
        </a:p>
      </dgm:t>
    </dgm:pt>
    <dgm:pt modelId="{604EFA10-8B02-43CE-9F93-ADF015988BB7}" type="parTrans" cxnId="{EDB7ACB0-5F36-4EB3-9BA2-049D2BEF32FD}">
      <dgm:prSet/>
      <dgm:spPr/>
      <dgm:t>
        <a:bodyPr/>
        <a:lstStyle/>
        <a:p>
          <a:endParaRPr kumimoji="1" lang="ja-JP" altLang="en-US"/>
        </a:p>
      </dgm:t>
    </dgm:pt>
    <dgm:pt modelId="{5A80AD1D-8557-49D0-BD0F-0173B2A3F37C}" type="sibTrans" cxnId="{EDB7ACB0-5F36-4EB3-9BA2-049D2BEF32FD}">
      <dgm:prSet/>
      <dgm:spPr/>
      <dgm:t>
        <a:bodyPr/>
        <a:lstStyle/>
        <a:p>
          <a:endParaRPr kumimoji="1" lang="ja-JP" altLang="en-US"/>
        </a:p>
      </dgm:t>
    </dgm:pt>
    <dgm:pt modelId="{704A658F-0969-4EBD-B6FE-7388E49E1528}">
      <dgm:prSet phldrT="[テキスト]" custT="1"/>
      <dgm:spPr/>
      <dgm:t>
        <a:bodyPr/>
        <a:lstStyle/>
        <a:p>
          <a:pPr>
            <a:buNone/>
          </a:pPr>
          <a:r>
            <a:rPr kumimoji="1" lang="ja-JP" altLang="en-US" sz="1400" dirty="0"/>
            <a:t>ために必要な状態、</a:t>
          </a:r>
        </a:p>
      </dgm:t>
    </dgm:pt>
    <dgm:pt modelId="{0AE3C7BD-D590-4000-B240-989CE21CFB4E}" type="parTrans" cxnId="{79656F09-A7F9-4A11-9DEC-3CDF3139DBA6}">
      <dgm:prSet/>
      <dgm:spPr/>
      <dgm:t>
        <a:bodyPr/>
        <a:lstStyle/>
        <a:p>
          <a:endParaRPr kumimoji="1" lang="ja-JP" altLang="en-US"/>
        </a:p>
      </dgm:t>
    </dgm:pt>
    <dgm:pt modelId="{7FF84364-9D0E-4CCC-BAA6-CAE456459114}" type="sibTrans" cxnId="{79656F09-A7F9-4A11-9DEC-3CDF3139DBA6}">
      <dgm:prSet/>
      <dgm:spPr/>
      <dgm:t>
        <a:bodyPr/>
        <a:lstStyle/>
        <a:p>
          <a:endParaRPr kumimoji="1" lang="ja-JP" altLang="en-US"/>
        </a:p>
      </dgm:t>
    </dgm:pt>
    <dgm:pt modelId="{84C99EAE-862E-4414-BE77-4EE6C86204C5}">
      <dgm:prSet phldrT="[テキスト]" custT="1"/>
      <dgm:spPr/>
      <dgm:t>
        <a:bodyPr/>
        <a:lstStyle/>
        <a:p>
          <a:pPr>
            <a:buNone/>
          </a:pPr>
          <a:r>
            <a:rPr kumimoji="1" lang="en-US" altLang="ja-JP" sz="1400" dirty="0"/>
            <a:t>capacity</a:t>
          </a:r>
          <a:endParaRPr kumimoji="1" lang="ja-JP" altLang="en-US" sz="1400" dirty="0"/>
        </a:p>
      </dgm:t>
    </dgm:pt>
    <dgm:pt modelId="{C4AE1FD2-0FCC-4826-B823-4C10440EB834}" type="parTrans" cxnId="{B2291249-2BCD-47CF-BCC3-F3438D0AFC32}">
      <dgm:prSet/>
      <dgm:spPr/>
      <dgm:t>
        <a:bodyPr/>
        <a:lstStyle/>
        <a:p>
          <a:endParaRPr kumimoji="1" lang="ja-JP" altLang="en-US"/>
        </a:p>
      </dgm:t>
    </dgm:pt>
    <dgm:pt modelId="{AADB4D87-7B49-4D4E-9F1D-5C83BFE52322}" type="sibTrans" cxnId="{B2291249-2BCD-47CF-BCC3-F3438D0AFC32}">
      <dgm:prSet/>
      <dgm:spPr/>
      <dgm:t>
        <a:bodyPr/>
        <a:lstStyle/>
        <a:p>
          <a:endParaRPr kumimoji="1" lang="ja-JP" altLang="en-US"/>
        </a:p>
      </dgm:t>
    </dgm:pt>
    <dgm:pt modelId="{AD515536-3708-4E3C-A5A2-4DA5350F7A31}" type="pres">
      <dgm:prSet presAssocID="{34D23B7A-122E-47CB-B8FD-4A41889D5B6B}" presName="linearFlow" presStyleCnt="0">
        <dgm:presLayoutVars>
          <dgm:dir/>
          <dgm:animLvl val="lvl"/>
          <dgm:resizeHandles val="exact"/>
        </dgm:presLayoutVars>
      </dgm:prSet>
      <dgm:spPr/>
    </dgm:pt>
    <dgm:pt modelId="{38D6D448-84DD-44BB-8E9C-D4F9D794F6F8}" type="pres">
      <dgm:prSet presAssocID="{F2058654-4CDF-416E-AF50-BFAFE3ECBC9E}" presName="composite" presStyleCnt="0"/>
      <dgm:spPr/>
    </dgm:pt>
    <dgm:pt modelId="{8F3530CF-4C94-4CF9-B95B-24EFEA719270}" type="pres">
      <dgm:prSet presAssocID="{F2058654-4CDF-416E-AF50-BFAFE3ECBC9E}" presName="parTx" presStyleLbl="node1" presStyleIdx="0" presStyleCnt="3">
        <dgm:presLayoutVars>
          <dgm:chMax val="0"/>
          <dgm:chPref val="0"/>
          <dgm:bulletEnabled val="1"/>
        </dgm:presLayoutVars>
      </dgm:prSet>
      <dgm:spPr/>
    </dgm:pt>
    <dgm:pt modelId="{FC67FF0E-568A-491B-986D-9FC2316DEA07}" type="pres">
      <dgm:prSet presAssocID="{F2058654-4CDF-416E-AF50-BFAFE3ECBC9E}" presName="parSh" presStyleLbl="node1" presStyleIdx="0" presStyleCnt="3"/>
      <dgm:spPr/>
    </dgm:pt>
    <dgm:pt modelId="{49826400-B9C8-4146-A634-A7EBB9EE3A08}" type="pres">
      <dgm:prSet presAssocID="{F2058654-4CDF-416E-AF50-BFAFE3ECBC9E}" presName="desTx" presStyleLbl="fgAcc1" presStyleIdx="0" presStyleCnt="3">
        <dgm:presLayoutVars>
          <dgm:bulletEnabled val="1"/>
        </dgm:presLayoutVars>
      </dgm:prSet>
      <dgm:spPr/>
    </dgm:pt>
    <dgm:pt modelId="{C49CAF6A-36FD-4F48-BD5C-BDDCBD00B5D0}" type="pres">
      <dgm:prSet presAssocID="{698D3A97-070C-40FD-8AC0-02D807F610AD}" presName="sibTrans" presStyleLbl="sibTrans2D1" presStyleIdx="0" presStyleCnt="2"/>
      <dgm:spPr/>
    </dgm:pt>
    <dgm:pt modelId="{9609AEF1-BFD1-415F-A3FF-D8836CD587A2}" type="pres">
      <dgm:prSet presAssocID="{698D3A97-070C-40FD-8AC0-02D807F610AD}" presName="connTx" presStyleLbl="sibTrans2D1" presStyleIdx="0" presStyleCnt="2"/>
      <dgm:spPr/>
    </dgm:pt>
    <dgm:pt modelId="{E0B82BCC-A781-4289-9491-105DF61C82CF}" type="pres">
      <dgm:prSet presAssocID="{7B7F4A47-8B89-45FE-BEE6-F9AD612B51C1}" presName="composite" presStyleCnt="0"/>
      <dgm:spPr/>
    </dgm:pt>
    <dgm:pt modelId="{009CAEE3-0EA8-4377-A908-91DAC54B1556}" type="pres">
      <dgm:prSet presAssocID="{7B7F4A47-8B89-45FE-BEE6-F9AD612B51C1}" presName="parTx" presStyleLbl="node1" presStyleIdx="0" presStyleCnt="3">
        <dgm:presLayoutVars>
          <dgm:chMax val="0"/>
          <dgm:chPref val="0"/>
          <dgm:bulletEnabled val="1"/>
        </dgm:presLayoutVars>
      </dgm:prSet>
      <dgm:spPr/>
    </dgm:pt>
    <dgm:pt modelId="{629C802C-39AA-4E34-8559-97A6772C18E2}" type="pres">
      <dgm:prSet presAssocID="{7B7F4A47-8B89-45FE-BEE6-F9AD612B51C1}" presName="parSh" presStyleLbl="node1" presStyleIdx="1" presStyleCnt="3"/>
      <dgm:spPr/>
    </dgm:pt>
    <dgm:pt modelId="{33E9E73F-F1BE-4838-A2B6-7185C677DC93}" type="pres">
      <dgm:prSet presAssocID="{7B7F4A47-8B89-45FE-BEE6-F9AD612B51C1}" presName="desTx" presStyleLbl="fgAcc1" presStyleIdx="1" presStyleCnt="3">
        <dgm:presLayoutVars>
          <dgm:bulletEnabled val="1"/>
        </dgm:presLayoutVars>
      </dgm:prSet>
      <dgm:spPr/>
    </dgm:pt>
    <dgm:pt modelId="{374DC1EE-437F-47D1-808F-C6FAD3E8A639}" type="pres">
      <dgm:prSet presAssocID="{C62EF911-7D0C-4511-9EC2-4F81C545C9AC}" presName="sibTrans" presStyleLbl="sibTrans2D1" presStyleIdx="1" presStyleCnt="2"/>
      <dgm:spPr/>
    </dgm:pt>
    <dgm:pt modelId="{C1B389B1-257B-4998-8C2E-96E9CB1447C6}" type="pres">
      <dgm:prSet presAssocID="{C62EF911-7D0C-4511-9EC2-4F81C545C9AC}" presName="connTx" presStyleLbl="sibTrans2D1" presStyleIdx="1" presStyleCnt="2"/>
      <dgm:spPr/>
    </dgm:pt>
    <dgm:pt modelId="{E3102104-73E2-483E-9D45-A9F18547567F}" type="pres">
      <dgm:prSet presAssocID="{7D4A47DE-D743-4DD5-8DE2-B57C1E8F8753}" presName="composite" presStyleCnt="0"/>
      <dgm:spPr/>
    </dgm:pt>
    <dgm:pt modelId="{7EB94758-F298-4527-A1A3-ADF5FC3CDE21}" type="pres">
      <dgm:prSet presAssocID="{7D4A47DE-D743-4DD5-8DE2-B57C1E8F8753}" presName="parTx" presStyleLbl="node1" presStyleIdx="1" presStyleCnt="3">
        <dgm:presLayoutVars>
          <dgm:chMax val="0"/>
          <dgm:chPref val="0"/>
          <dgm:bulletEnabled val="1"/>
        </dgm:presLayoutVars>
      </dgm:prSet>
      <dgm:spPr/>
    </dgm:pt>
    <dgm:pt modelId="{2A33E5DA-AC9A-4934-B0EF-6C9446AC16BE}" type="pres">
      <dgm:prSet presAssocID="{7D4A47DE-D743-4DD5-8DE2-B57C1E8F8753}" presName="parSh" presStyleLbl="node1" presStyleIdx="2" presStyleCnt="3"/>
      <dgm:spPr/>
    </dgm:pt>
    <dgm:pt modelId="{60052C4C-EA8E-4C24-8438-87269CC965E7}" type="pres">
      <dgm:prSet presAssocID="{7D4A47DE-D743-4DD5-8DE2-B57C1E8F8753}" presName="desTx" presStyleLbl="fgAcc1" presStyleIdx="2" presStyleCnt="3">
        <dgm:presLayoutVars>
          <dgm:bulletEnabled val="1"/>
        </dgm:presLayoutVars>
      </dgm:prSet>
      <dgm:spPr/>
    </dgm:pt>
  </dgm:ptLst>
  <dgm:cxnLst>
    <dgm:cxn modelId="{225D0301-6B88-4A59-9F3F-4FF91E751955}" type="presOf" srcId="{9447F2DA-0EBA-4F8F-878D-40B59AA17670}" destId="{49826400-B9C8-4146-A634-A7EBB9EE3A08}" srcOrd="0" destOrd="0" presId="urn:microsoft.com/office/officeart/2005/8/layout/process3"/>
    <dgm:cxn modelId="{79656F09-A7F9-4A11-9DEC-3CDF3139DBA6}" srcId="{7B7F4A47-8B89-45FE-BEE6-F9AD612B51C1}" destId="{704A658F-0969-4EBD-B6FE-7388E49E1528}" srcOrd="1" destOrd="0" parTransId="{0AE3C7BD-D590-4000-B240-989CE21CFB4E}" sibTransId="{7FF84364-9D0E-4CCC-BAA6-CAE456459114}"/>
    <dgm:cxn modelId="{D0502F10-B1AE-45D2-9027-942D1979C0D1}" type="presOf" srcId="{7D4A47DE-D743-4DD5-8DE2-B57C1E8F8753}" destId="{7EB94758-F298-4527-A1A3-ADF5FC3CDE21}" srcOrd="0" destOrd="0" presId="urn:microsoft.com/office/officeart/2005/8/layout/process3"/>
    <dgm:cxn modelId="{2E2FD217-30C5-42C0-A5E8-7D7D788AFCAF}" type="presOf" srcId="{7D4A47DE-D743-4DD5-8DE2-B57C1E8F8753}" destId="{2A33E5DA-AC9A-4934-B0EF-6C9446AC16BE}" srcOrd="1" destOrd="0" presId="urn:microsoft.com/office/officeart/2005/8/layout/process3"/>
    <dgm:cxn modelId="{3B18272A-55C1-4895-A0D0-5F7B04229162}" type="presOf" srcId="{7B7F4A47-8B89-45FE-BEE6-F9AD612B51C1}" destId="{629C802C-39AA-4E34-8559-97A6772C18E2}" srcOrd="1" destOrd="0" presId="urn:microsoft.com/office/officeart/2005/8/layout/process3"/>
    <dgm:cxn modelId="{CCF13735-D9AA-4187-8125-CFAC87F96413}" type="presOf" srcId="{F296D23D-B60C-4D07-A55B-402AF945B6AF}" destId="{60052C4C-EA8E-4C24-8438-87269CC965E7}" srcOrd="0" destOrd="0" presId="urn:microsoft.com/office/officeart/2005/8/layout/process3"/>
    <dgm:cxn modelId="{1DFE6735-1756-4AE0-8277-96A1F0208E1B}" type="presOf" srcId="{116CF8F9-975F-48F3-BA4D-2A35FACC14B5}" destId="{33E9E73F-F1BE-4838-A2B6-7185C677DC93}" srcOrd="0" destOrd="0" presId="urn:microsoft.com/office/officeart/2005/8/layout/process3"/>
    <dgm:cxn modelId="{EF988D38-0ED9-46E5-B6B2-979279D2F707}" type="presOf" srcId="{698D3A97-070C-40FD-8AC0-02D807F610AD}" destId="{C49CAF6A-36FD-4F48-BD5C-BDDCBD00B5D0}" srcOrd="0" destOrd="0" presId="urn:microsoft.com/office/officeart/2005/8/layout/process3"/>
    <dgm:cxn modelId="{00CB1668-56D8-43C1-AFE8-274D38C21B50}" type="presOf" srcId="{C62EF911-7D0C-4511-9EC2-4F81C545C9AC}" destId="{374DC1EE-437F-47D1-808F-C6FAD3E8A639}" srcOrd="0" destOrd="0" presId="urn:microsoft.com/office/officeart/2005/8/layout/process3"/>
    <dgm:cxn modelId="{B2291249-2BCD-47CF-BCC3-F3438D0AFC32}" srcId="{7B7F4A47-8B89-45FE-BEE6-F9AD612B51C1}" destId="{84C99EAE-862E-4414-BE77-4EE6C86204C5}" srcOrd="2" destOrd="0" parTransId="{C4AE1FD2-0FCC-4826-B823-4C10440EB834}" sibTransId="{AADB4D87-7B49-4D4E-9F1D-5C83BFE52322}"/>
    <dgm:cxn modelId="{52F8DC54-B36D-47D7-9089-8DC48FBD2EE7}" srcId="{7D4A47DE-D743-4DD5-8DE2-B57C1E8F8753}" destId="{F296D23D-B60C-4D07-A55B-402AF945B6AF}" srcOrd="0" destOrd="0" parTransId="{D9670D5B-BD77-498E-863F-FD6F4C51E03E}" sibTransId="{12D3F17F-FCDE-494B-8669-289B2912ABF9}"/>
    <dgm:cxn modelId="{E9D98858-F755-4F56-9695-F6D0752CB855}" type="presOf" srcId="{698D3A97-070C-40FD-8AC0-02D807F610AD}" destId="{9609AEF1-BFD1-415F-A3FF-D8836CD587A2}" srcOrd="1" destOrd="0" presId="urn:microsoft.com/office/officeart/2005/8/layout/process3"/>
    <dgm:cxn modelId="{0E285F8B-0115-4EB7-9A79-C6BA4FF6A81F}" srcId="{7B7F4A47-8B89-45FE-BEE6-F9AD612B51C1}" destId="{116CF8F9-975F-48F3-BA4D-2A35FACC14B5}" srcOrd="0" destOrd="0" parTransId="{8D0F8263-556A-44E0-8ADC-984EC82095DD}" sibTransId="{A80FFBD9-1F08-4701-BD9A-C3121A1B3511}"/>
    <dgm:cxn modelId="{18E3488E-F8EE-46EE-AC19-8160FB3920F7}" type="presOf" srcId="{F2058654-4CDF-416E-AF50-BFAFE3ECBC9E}" destId="{FC67FF0E-568A-491B-986D-9FC2316DEA07}" srcOrd="1" destOrd="0" presId="urn:microsoft.com/office/officeart/2005/8/layout/process3"/>
    <dgm:cxn modelId="{83FECB9E-1A5B-4590-88AD-986B8E98F961}" type="presOf" srcId="{34D23B7A-122E-47CB-B8FD-4A41889D5B6B}" destId="{AD515536-3708-4E3C-A5A2-4DA5350F7A31}" srcOrd="0" destOrd="0" presId="urn:microsoft.com/office/officeart/2005/8/layout/process3"/>
    <dgm:cxn modelId="{EDB7ACB0-5F36-4EB3-9BA2-049D2BEF32FD}" srcId="{F2058654-4CDF-416E-AF50-BFAFE3ECBC9E}" destId="{24D6D5CE-91C7-493E-8333-B21BBABA3F1A}" srcOrd="2" destOrd="0" parTransId="{604EFA10-8B02-43CE-9F93-ADF015988BB7}" sibTransId="{5A80AD1D-8557-49D0-BD0F-0173B2A3F37C}"/>
    <dgm:cxn modelId="{D8F4FFCE-77F2-4032-8E1A-5AD3E28FE6EB}" srcId="{34D23B7A-122E-47CB-B8FD-4A41889D5B6B}" destId="{7B7F4A47-8B89-45FE-BEE6-F9AD612B51C1}" srcOrd="1" destOrd="0" parTransId="{E4C66969-CAEF-4B58-B824-3BF1361FC11F}" sibTransId="{C62EF911-7D0C-4511-9EC2-4F81C545C9AC}"/>
    <dgm:cxn modelId="{7F7BD6D1-580F-48D9-8009-103ABD774700}" srcId="{F2058654-4CDF-416E-AF50-BFAFE3ECBC9E}" destId="{880E8EDF-26CF-45AB-9DB1-183A9949D140}" srcOrd="1" destOrd="0" parTransId="{DE8D280E-6A51-48CF-B3A9-2DF3E559EF08}" sibTransId="{4E9ABBF9-796F-4E50-9FB7-08AFA7EE5295}"/>
    <dgm:cxn modelId="{7B03F4DA-30E2-4B4E-8D38-D5ADD8FFC1FB}" type="presOf" srcId="{7B7F4A47-8B89-45FE-BEE6-F9AD612B51C1}" destId="{009CAEE3-0EA8-4377-A908-91DAC54B1556}" srcOrd="0" destOrd="0" presId="urn:microsoft.com/office/officeart/2005/8/layout/process3"/>
    <dgm:cxn modelId="{5797E8DC-5917-4C2E-B1DA-BA31B5A411F6}" srcId="{F2058654-4CDF-416E-AF50-BFAFE3ECBC9E}" destId="{9447F2DA-0EBA-4F8F-878D-40B59AA17670}" srcOrd="0" destOrd="0" parTransId="{48351486-F095-499C-B500-2DB7B8EF2F44}" sibTransId="{64815151-7124-4E41-922A-EE706A51B137}"/>
    <dgm:cxn modelId="{510A61DD-2C65-4CB2-84AF-D28453D12071}" type="presOf" srcId="{880E8EDF-26CF-45AB-9DB1-183A9949D140}" destId="{49826400-B9C8-4146-A634-A7EBB9EE3A08}" srcOrd="0" destOrd="1" presId="urn:microsoft.com/office/officeart/2005/8/layout/process3"/>
    <dgm:cxn modelId="{9692B2DE-7FD2-4A90-B8BA-763228C17750}" type="presOf" srcId="{F2058654-4CDF-416E-AF50-BFAFE3ECBC9E}" destId="{8F3530CF-4C94-4CF9-B95B-24EFEA719270}" srcOrd="0" destOrd="0" presId="urn:microsoft.com/office/officeart/2005/8/layout/process3"/>
    <dgm:cxn modelId="{DE8F13E2-1035-49AE-99EA-A0B8F5CDAB79}" srcId="{34D23B7A-122E-47CB-B8FD-4A41889D5B6B}" destId="{F2058654-4CDF-416E-AF50-BFAFE3ECBC9E}" srcOrd="0" destOrd="0" parTransId="{0FBDB8E9-4019-4859-AD92-180CAF74410D}" sibTransId="{698D3A97-070C-40FD-8AC0-02D807F610AD}"/>
    <dgm:cxn modelId="{BA0AD3E3-89A1-4592-A90B-1E7E9D9603E4}" type="presOf" srcId="{84C99EAE-862E-4414-BE77-4EE6C86204C5}" destId="{33E9E73F-F1BE-4838-A2B6-7185C677DC93}" srcOrd="0" destOrd="2" presId="urn:microsoft.com/office/officeart/2005/8/layout/process3"/>
    <dgm:cxn modelId="{32D615EA-D18E-466F-90CE-A78670C9B74D}" srcId="{34D23B7A-122E-47CB-B8FD-4A41889D5B6B}" destId="{7D4A47DE-D743-4DD5-8DE2-B57C1E8F8753}" srcOrd="2" destOrd="0" parTransId="{DBDBDDCB-9228-47AC-994C-AA49767284E6}" sibTransId="{A1877221-6698-45E6-B2F6-51E12BEDFAFE}"/>
    <dgm:cxn modelId="{A11645F5-9B41-46BB-B45D-A2F47710AE26}" type="presOf" srcId="{24D6D5CE-91C7-493E-8333-B21BBABA3F1A}" destId="{49826400-B9C8-4146-A634-A7EBB9EE3A08}" srcOrd="0" destOrd="2" presId="urn:microsoft.com/office/officeart/2005/8/layout/process3"/>
    <dgm:cxn modelId="{014DB4F9-5438-4835-94C8-74A608CABC40}" type="presOf" srcId="{C62EF911-7D0C-4511-9EC2-4F81C545C9AC}" destId="{C1B389B1-257B-4998-8C2E-96E9CB1447C6}" srcOrd="1" destOrd="0" presId="urn:microsoft.com/office/officeart/2005/8/layout/process3"/>
    <dgm:cxn modelId="{A779DCFA-90E0-406F-ABB2-AB2D39E3FBCB}" type="presOf" srcId="{704A658F-0969-4EBD-B6FE-7388E49E1528}" destId="{33E9E73F-F1BE-4838-A2B6-7185C677DC93}" srcOrd="0" destOrd="1" presId="urn:microsoft.com/office/officeart/2005/8/layout/process3"/>
    <dgm:cxn modelId="{9FF24FA7-7668-4BBF-A76E-F27EC6DF0C3B}" type="presParOf" srcId="{AD515536-3708-4E3C-A5A2-4DA5350F7A31}" destId="{38D6D448-84DD-44BB-8E9C-D4F9D794F6F8}" srcOrd="0" destOrd="0" presId="urn:microsoft.com/office/officeart/2005/8/layout/process3"/>
    <dgm:cxn modelId="{CA4BDFCB-36F9-4159-B098-75923C995A2D}" type="presParOf" srcId="{38D6D448-84DD-44BB-8E9C-D4F9D794F6F8}" destId="{8F3530CF-4C94-4CF9-B95B-24EFEA719270}" srcOrd="0" destOrd="0" presId="urn:microsoft.com/office/officeart/2005/8/layout/process3"/>
    <dgm:cxn modelId="{B12E05DB-D98B-49B7-A249-0EB98DCD3E9A}" type="presParOf" srcId="{38D6D448-84DD-44BB-8E9C-D4F9D794F6F8}" destId="{FC67FF0E-568A-491B-986D-9FC2316DEA07}" srcOrd="1" destOrd="0" presId="urn:microsoft.com/office/officeart/2005/8/layout/process3"/>
    <dgm:cxn modelId="{46E350E5-567C-4360-BBE7-CF8723E25D35}" type="presParOf" srcId="{38D6D448-84DD-44BB-8E9C-D4F9D794F6F8}" destId="{49826400-B9C8-4146-A634-A7EBB9EE3A08}" srcOrd="2" destOrd="0" presId="urn:microsoft.com/office/officeart/2005/8/layout/process3"/>
    <dgm:cxn modelId="{C8101121-5EF8-48AA-A498-7B6EAC9AA4B3}" type="presParOf" srcId="{AD515536-3708-4E3C-A5A2-4DA5350F7A31}" destId="{C49CAF6A-36FD-4F48-BD5C-BDDCBD00B5D0}" srcOrd="1" destOrd="0" presId="urn:microsoft.com/office/officeart/2005/8/layout/process3"/>
    <dgm:cxn modelId="{8901A38C-3BE2-45B3-B648-B40D796B05FC}" type="presParOf" srcId="{C49CAF6A-36FD-4F48-BD5C-BDDCBD00B5D0}" destId="{9609AEF1-BFD1-415F-A3FF-D8836CD587A2}" srcOrd="0" destOrd="0" presId="urn:microsoft.com/office/officeart/2005/8/layout/process3"/>
    <dgm:cxn modelId="{3CB36CD1-D2B0-4DB2-925D-5BC2F6901BF5}" type="presParOf" srcId="{AD515536-3708-4E3C-A5A2-4DA5350F7A31}" destId="{E0B82BCC-A781-4289-9491-105DF61C82CF}" srcOrd="2" destOrd="0" presId="urn:microsoft.com/office/officeart/2005/8/layout/process3"/>
    <dgm:cxn modelId="{0F817318-964E-479D-BBCC-05E5AB110249}" type="presParOf" srcId="{E0B82BCC-A781-4289-9491-105DF61C82CF}" destId="{009CAEE3-0EA8-4377-A908-91DAC54B1556}" srcOrd="0" destOrd="0" presId="urn:microsoft.com/office/officeart/2005/8/layout/process3"/>
    <dgm:cxn modelId="{FC9EA21F-3DBE-48BA-8045-3ADD1D51DB25}" type="presParOf" srcId="{E0B82BCC-A781-4289-9491-105DF61C82CF}" destId="{629C802C-39AA-4E34-8559-97A6772C18E2}" srcOrd="1" destOrd="0" presId="urn:microsoft.com/office/officeart/2005/8/layout/process3"/>
    <dgm:cxn modelId="{15E86E00-FA1A-4162-BA63-2CDABB152513}" type="presParOf" srcId="{E0B82BCC-A781-4289-9491-105DF61C82CF}" destId="{33E9E73F-F1BE-4838-A2B6-7185C677DC93}" srcOrd="2" destOrd="0" presId="urn:microsoft.com/office/officeart/2005/8/layout/process3"/>
    <dgm:cxn modelId="{B4A8AEE1-E072-4976-BC64-A51A05A9A143}" type="presParOf" srcId="{AD515536-3708-4E3C-A5A2-4DA5350F7A31}" destId="{374DC1EE-437F-47D1-808F-C6FAD3E8A639}" srcOrd="3" destOrd="0" presId="urn:microsoft.com/office/officeart/2005/8/layout/process3"/>
    <dgm:cxn modelId="{457D6527-1361-483D-9C18-AD1502B96960}" type="presParOf" srcId="{374DC1EE-437F-47D1-808F-C6FAD3E8A639}" destId="{C1B389B1-257B-4998-8C2E-96E9CB1447C6}" srcOrd="0" destOrd="0" presId="urn:microsoft.com/office/officeart/2005/8/layout/process3"/>
    <dgm:cxn modelId="{00D893FC-955B-47BD-AEB2-8173D71880EC}" type="presParOf" srcId="{AD515536-3708-4E3C-A5A2-4DA5350F7A31}" destId="{E3102104-73E2-483E-9D45-A9F18547567F}" srcOrd="4" destOrd="0" presId="urn:microsoft.com/office/officeart/2005/8/layout/process3"/>
    <dgm:cxn modelId="{03EC70E8-FD67-463C-8431-84160B79C31E}" type="presParOf" srcId="{E3102104-73E2-483E-9D45-A9F18547567F}" destId="{7EB94758-F298-4527-A1A3-ADF5FC3CDE21}" srcOrd="0" destOrd="0" presId="urn:microsoft.com/office/officeart/2005/8/layout/process3"/>
    <dgm:cxn modelId="{CDEA931C-4895-4E53-BE18-78FF9D4641C0}" type="presParOf" srcId="{E3102104-73E2-483E-9D45-A9F18547567F}" destId="{2A33E5DA-AC9A-4934-B0EF-6C9446AC16BE}" srcOrd="1" destOrd="0" presId="urn:microsoft.com/office/officeart/2005/8/layout/process3"/>
    <dgm:cxn modelId="{37143577-0357-4D11-9894-AB9E64A6B79F}" type="presParOf" srcId="{E3102104-73E2-483E-9D45-A9F18547567F}" destId="{60052C4C-EA8E-4C24-8438-87269CC965E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20B8D-48B5-4FB0-B39B-4BABC555E82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E73E104-F0B3-4960-9457-CB549874A7AD}">
      <dgm:prSet/>
      <dgm:spPr/>
      <dgm:t>
        <a:bodyPr/>
        <a:lstStyle/>
        <a:p>
          <a:r>
            <a:rPr kumimoji="1" lang="ja-JP"/>
            <a:t>コーチングは、双方向のコミュニケーションによって成立するものです。</a:t>
          </a:r>
          <a:endParaRPr lang="en-US"/>
        </a:p>
      </dgm:t>
    </dgm:pt>
    <dgm:pt modelId="{D685FDD7-7563-4F42-AA48-1B13D1310B72}" type="parTrans" cxnId="{7EEA1C16-8F0D-4281-950F-6C04700442B5}">
      <dgm:prSet/>
      <dgm:spPr/>
      <dgm:t>
        <a:bodyPr/>
        <a:lstStyle/>
        <a:p>
          <a:endParaRPr lang="en-US"/>
        </a:p>
      </dgm:t>
    </dgm:pt>
    <dgm:pt modelId="{CBE0797C-5185-4AB9-B1E2-6DB02FC12E0E}" type="sibTrans" cxnId="{7EEA1C16-8F0D-4281-950F-6C04700442B5}">
      <dgm:prSet/>
      <dgm:spPr/>
      <dgm:t>
        <a:bodyPr/>
        <a:lstStyle/>
        <a:p>
          <a:endParaRPr lang="en-US"/>
        </a:p>
      </dgm:t>
    </dgm:pt>
    <dgm:pt modelId="{119C46A7-8808-4E7F-BE85-AA14867D10F1}">
      <dgm:prSet/>
      <dgm:spPr/>
      <dgm:t>
        <a:bodyPr/>
        <a:lstStyle/>
        <a:p>
          <a:r>
            <a:rPr kumimoji="1" lang="ja-JP"/>
            <a:t>双方向とは、お互いに対等な関係であることを意味します。</a:t>
          </a:r>
          <a:endParaRPr lang="en-US"/>
        </a:p>
      </dgm:t>
    </dgm:pt>
    <dgm:pt modelId="{B92E6B8F-F144-4F32-8434-D014871411DB}" type="parTrans" cxnId="{C7E40998-6B12-4917-B6EF-00CD40F50C08}">
      <dgm:prSet/>
      <dgm:spPr/>
      <dgm:t>
        <a:bodyPr/>
        <a:lstStyle/>
        <a:p>
          <a:endParaRPr lang="en-US"/>
        </a:p>
      </dgm:t>
    </dgm:pt>
    <dgm:pt modelId="{0DD726FE-6706-4E4F-AEF3-5D0E861D40E7}" type="sibTrans" cxnId="{C7E40998-6B12-4917-B6EF-00CD40F50C08}">
      <dgm:prSet/>
      <dgm:spPr/>
      <dgm:t>
        <a:bodyPr/>
        <a:lstStyle/>
        <a:p>
          <a:endParaRPr lang="en-US"/>
        </a:p>
      </dgm:t>
    </dgm:pt>
    <dgm:pt modelId="{A4187C7F-2075-4BFE-B760-92171B0CB631}">
      <dgm:prSet/>
      <dgm:spPr/>
      <dgm:t>
        <a:bodyPr/>
        <a:lstStyle/>
        <a:p>
          <a:r>
            <a:rPr kumimoji="1" lang="ja-JP"/>
            <a:t>会社内でのコミュニケーションでは、上司から部下・先輩から後輩など、</a:t>
          </a:r>
          <a:endParaRPr lang="en-US"/>
        </a:p>
      </dgm:t>
    </dgm:pt>
    <dgm:pt modelId="{23D676E0-EDE4-47D6-8A3F-612802D568F8}" type="parTrans" cxnId="{C6AF5F9E-26CD-49A7-9B71-154458A20D63}">
      <dgm:prSet/>
      <dgm:spPr/>
      <dgm:t>
        <a:bodyPr/>
        <a:lstStyle/>
        <a:p>
          <a:endParaRPr lang="en-US"/>
        </a:p>
      </dgm:t>
    </dgm:pt>
    <dgm:pt modelId="{1F4A594B-A64E-49C7-8A30-96CD509E4AE8}" type="sibTrans" cxnId="{C6AF5F9E-26CD-49A7-9B71-154458A20D63}">
      <dgm:prSet/>
      <dgm:spPr/>
      <dgm:t>
        <a:bodyPr/>
        <a:lstStyle/>
        <a:p>
          <a:endParaRPr lang="en-US"/>
        </a:p>
      </dgm:t>
    </dgm:pt>
    <dgm:pt modelId="{1BAC4064-588D-48FE-B6FC-3DB7F67654F2}">
      <dgm:prSet/>
      <dgm:spPr/>
      <dgm:t>
        <a:bodyPr/>
        <a:lstStyle/>
        <a:p>
          <a:r>
            <a:rPr kumimoji="1" lang="ja-JP"/>
            <a:t>立場が上の人が一方的に伝えるシーンも多いでしょう。</a:t>
          </a:r>
          <a:endParaRPr lang="en-US"/>
        </a:p>
      </dgm:t>
    </dgm:pt>
    <dgm:pt modelId="{106E7EB4-6E32-4DEA-806C-1999FF417035}" type="parTrans" cxnId="{9DE1C6B1-0960-4184-8E1F-261A33821267}">
      <dgm:prSet/>
      <dgm:spPr/>
      <dgm:t>
        <a:bodyPr/>
        <a:lstStyle/>
        <a:p>
          <a:endParaRPr lang="en-US"/>
        </a:p>
      </dgm:t>
    </dgm:pt>
    <dgm:pt modelId="{F5E43BBA-FD4B-4C26-838D-4CC92FBF3605}" type="sibTrans" cxnId="{9DE1C6B1-0960-4184-8E1F-261A33821267}">
      <dgm:prSet/>
      <dgm:spPr/>
      <dgm:t>
        <a:bodyPr/>
        <a:lstStyle/>
        <a:p>
          <a:endParaRPr lang="en-US"/>
        </a:p>
      </dgm:t>
    </dgm:pt>
    <dgm:pt modelId="{1525A8EF-995E-4A0B-A847-06EABF2D28FA}">
      <dgm:prSet/>
      <dgm:spPr/>
      <dgm:t>
        <a:bodyPr/>
        <a:lstStyle/>
        <a:p>
          <a:r>
            <a:rPr kumimoji="1" lang="ja-JP"/>
            <a:t>しかし、そういった一方通行のコミュニケーションを続けていると、</a:t>
          </a:r>
          <a:endParaRPr lang="en-US"/>
        </a:p>
      </dgm:t>
    </dgm:pt>
    <dgm:pt modelId="{EEE8A496-28DC-462F-9CC9-B9DA651C904C}" type="parTrans" cxnId="{CF7BFE7A-36F7-4F27-B099-5C5507C5179E}">
      <dgm:prSet/>
      <dgm:spPr/>
      <dgm:t>
        <a:bodyPr/>
        <a:lstStyle/>
        <a:p>
          <a:endParaRPr lang="en-US"/>
        </a:p>
      </dgm:t>
    </dgm:pt>
    <dgm:pt modelId="{A1C04C8F-85C0-4918-B212-762A500C09AB}" type="sibTrans" cxnId="{CF7BFE7A-36F7-4F27-B099-5C5507C5179E}">
      <dgm:prSet/>
      <dgm:spPr/>
      <dgm:t>
        <a:bodyPr/>
        <a:lstStyle/>
        <a:p>
          <a:endParaRPr lang="en-US"/>
        </a:p>
      </dgm:t>
    </dgm:pt>
    <dgm:pt modelId="{DFE3D8AB-95C1-40BA-9062-946E966EC372}">
      <dgm:prSet/>
      <dgm:spPr/>
      <dgm:t>
        <a:bodyPr/>
        <a:lstStyle/>
        <a:p>
          <a:r>
            <a:rPr kumimoji="1" lang="ja-JP"/>
            <a:t>問題が起きたときに自分で答えを出せず、</a:t>
          </a:r>
          <a:endParaRPr lang="en-US"/>
        </a:p>
      </dgm:t>
    </dgm:pt>
    <dgm:pt modelId="{467AD75A-7CD2-4EDA-BC1C-257C575453C1}" type="parTrans" cxnId="{881AFD49-19FC-4EBD-9C71-7079F3A4CBC6}">
      <dgm:prSet/>
      <dgm:spPr/>
      <dgm:t>
        <a:bodyPr/>
        <a:lstStyle/>
        <a:p>
          <a:endParaRPr lang="en-US"/>
        </a:p>
      </dgm:t>
    </dgm:pt>
    <dgm:pt modelId="{CE54F785-7298-4B15-9018-ACC2E668A834}" type="sibTrans" cxnId="{881AFD49-19FC-4EBD-9C71-7079F3A4CBC6}">
      <dgm:prSet/>
      <dgm:spPr/>
      <dgm:t>
        <a:bodyPr/>
        <a:lstStyle/>
        <a:p>
          <a:endParaRPr lang="en-US"/>
        </a:p>
      </dgm:t>
    </dgm:pt>
    <dgm:pt modelId="{C9C3F395-4EDA-4E8A-803F-F2FF25DDF52E}">
      <dgm:prSet/>
      <dgm:spPr/>
      <dgm:t>
        <a:bodyPr/>
        <a:lstStyle/>
        <a:p>
          <a:r>
            <a:rPr kumimoji="1" lang="ja-JP"/>
            <a:t>常に上司の指示がなければ動けないという状態になりかねません。</a:t>
          </a:r>
          <a:endParaRPr lang="en-US"/>
        </a:p>
      </dgm:t>
    </dgm:pt>
    <dgm:pt modelId="{0C1DA7DA-91F4-4BB1-83D3-2D493D4F52CD}" type="parTrans" cxnId="{288894F3-3DF2-4706-8E97-3D49174472B5}">
      <dgm:prSet/>
      <dgm:spPr/>
      <dgm:t>
        <a:bodyPr/>
        <a:lstStyle/>
        <a:p>
          <a:endParaRPr lang="en-US"/>
        </a:p>
      </dgm:t>
    </dgm:pt>
    <dgm:pt modelId="{60AEC7A6-60A4-40EF-9785-B1EC4EABA518}" type="sibTrans" cxnId="{288894F3-3DF2-4706-8E97-3D49174472B5}">
      <dgm:prSet/>
      <dgm:spPr/>
      <dgm:t>
        <a:bodyPr/>
        <a:lstStyle/>
        <a:p>
          <a:endParaRPr lang="en-US"/>
        </a:p>
      </dgm:t>
    </dgm:pt>
    <dgm:pt modelId="{6F31526C-5B01-4568-AB6F-DD5191E297FD}">
      <dgm:prSet/>
      <dgm:spPr/>
      <dgm:t>
        <a:bodyPr/>
        <a:lstStyle/>
        <a:p>
          <a:r>
            <a:rPr kumimoji="1" lang="ja-JP"/>
            <a:t>コーチングでは、たとえ上司と部下の関係でも、対等な立場で対話を進めていくのが基本です。</a:t>
          </a:r>
          <a:endParaRPr lang="en-US"/>
        </a:p>
      </dgm:t>
    </dgm:pt>
    <dgm:pt modelId="{C95A8A43-5243-4FB4-AA12-0FD2DADD4847}" type="parTrans" cxnId="{49588DBA-A471-4230-AB86-06D0FC5EAF99}">
      <dgm:prSet/>
      <dgm:spPr/>
      <dgm:t>
        <a:bodyPr/>
        <a:lstStyle/>
        <a:p>
          <a:endParaRPr lang="en-US"/>
        </a:p>
      </dgm:t>
    </dgm:pt>
    <dgm:pt modelId="{4D30EB25-67C4-4BDE-96A9-884B476F20B4}" type="sibTrans" cxnId="{49588DBA-A471-4230-AB86-06D0FC5EAF99}">
      <dgm:prSet/>
      <dgm:spPr/>
      <dgm:t>
        <a:bodyPr/>
        <a:lstStyle/>
        <a:p>
          <a:endParaRPr lang="en-US"/>
        </a:p>
      </dgm:t>
    </dgm:pt>
    <dgm:pt modelId="{DD07127C-E219-42E1-A8A6-773CA03BDF15}" type="pres">
      <dgm:prSet presAssocID="{01120B8D-48B5-4FB0-B39B-4BABC555E82B}" presName="vert0" presStyleCnt="0">
        <dgm:presLayoutVars>
          <dgm:dir/>
          <dgm:animOne val="branch"/>
          <dgm:animLvl val="lvl"/>
        </dgm:presLayoutVars>
      </dgm:prSet>
      <dgm:spPr/>
    </dgm:pt>
    <dgm:pt modelId="{3CF67494-E058-4D23-AD7B-C0D4038C70F8}" type="pres">
      <dgm:prSet presAssocID="{DE73E104-F0B3-4960-9457-CB549874A7AD}" presName="thickLine" presStyleLbl="alignNode1" presStyleIdx="0" presStyleCnt="8"/>
      <dgm:spPr/>
    </dgm:pt>
    <dgm:pt modelId="{A56641C5-0629-4A5E-B7A2-A0CE1BC16B30}" type="pres">
      <dgm:prSet presAssocID="{DE73E104-F0B3-4960-9457-CB549874A7AD}" presName="horz1" presStyleCnt="0"/>
      <dgm:spPr/>
    </dgm:pt>
    <dgm:pt modelId="{5878B3A8-E307-4B4F-AE59-262B1B71076C}" type="pres">
      <dgm:prSet presAssocID="{DE73E104-F0B3-4960-9457-CB549874A7AD}" presName="tx1" presStyleLbl="revTx" presStyleIdx="0" presStyleCnt="8"/>
      <dgm:spPr/>
    </dgm:pt>
    <dgm:pt modelId="{530AFD84-6187-4BB0-A726-1352F7D7DDF9}" type="pres">
      <dgm:prSet presAssocID="{DE73E104-F0B3-4960-9457-CB549874A7AD}" presName="vert1" presStyleCnt="0"/>
      <dgm:spPr/>
    </dgm:pt>
    <dgm:pt modelId="{8C27585A-9EF6-4CDB-A004-CDF5DCC09FE1}" type="pres">
      <dgm:prSet presAssocID="{119C46A7-8808-4E7F-BE85-AA14867D10F1}" presName="thickLine" presStyleLbl="alignNode1" presStyleIdx="1" presStyleCnt="8"/>
      <dgm:spPr/>
    </dgm:pt>
    <dgm:pt modelId="{FF56D0A7-AC1C-4642-B3A7-13E06358A25E}" type="pres">
      <dgm:prSet presAssocID="{119C46A7-8808-4E7F-BE85-AA14867D10F1}" presName="horz1" presStyleCnt="0"/>
      <dgm:spPr/>
    </dgm:pt>
    <dgm:pt modelId="{CCF08FEF-7F3F-4F3D-84FD-398865B73CE6}" type="pres">
      <dgm:prSet presAssocID="{119C46A7-8808-4E7F-BE85-AA14867D10F1}" presName="tx1" presStyleLbl="revTx" presStyleIdx="1" presStyleCnt="8"/>
      <dgm:spPr/>
    </dgm:pt>
    <dgm:pt modelId="{A6A7DE14-BCBA-481E-8A92-98C0C0415A04}" type="pres">
      <dgm:prSet presAssocID="{119C46A7-8808-4E7F-BE85-AA14867D10F1}" presName="vert1" presStyleCnt="0"/>
      <dgm:spPr/>
    </dgm:pt>
    <dgm:pt modelId="{FDB7CD83-C8D4-46E7-A2D2-48F36E602BDE}" type="pres">
      <dgm:prSet presAssocID="{A4187C7F-2075-4BFE-B760-92171B0CB631}" presName="thickLine" presStyleLbl="alignNode1" presStyleIdx="2" presStyleCnt="8"/>
      <dgm:spPr/>
    </dgm:pt>
    <dgm:pt modelId="{4901559A-AC4B-4078-A8E1-A6B63855F140}" type="pres">
      <dgm:prSet presAssocID="{A4187C7F-2075-4BFE-B760-92171B0CB631}" presName="horz1" presStyleCnt="0"/>
      <dgm:spPr/>
    </dgm:pt>
    <dgm:pt modelId="{778F094A-0F64-4F17-ABFE-5CB58C66A3D0}" type="pres">
      <dgm:prSet presAssocID="{A4187C7F-2075-4BFE-B760-92171B0CB631}" presName="tx1" presStyleLbl="revTx" presStyleIdx="2" presStyleCnt="8"/>
      <dgm:spPr/>
    </dgm:pt>
    <dgm:pt modelId="{71C4BFA3-20BF-4585-A436-B73B6A1E7F75}" type="pres">
      <dgm:prSet presAssocID="{A4187C7F-2075-4BFE-B760-92171B0CB631}" presName="vert1" presStyleCnt="0"/>
      <dgm:spPr/>
    </dgm:pt>
    <dgm:pt modelId="{374A9019-99BB-4EB9-8680-D83F7B6E0671}" type="pres">
      <dgm:prSet presAssocID="{1BAC4064-588D-48FE-B6FC-3DB7F67654F2}" presName="thickLine" presStyleLbl="alignNode1" presStyleIdx="3" presStyleCnt="8"/>
      <dgm:spPr/>
    </dgm:pt>
    <dgm:pt modelId="{65E6FDF9-334F-4FF0-B16D-8C96749B60D8}" type="pres">
      <dgm:prSet presAssocID="{1BAC4064-588D-48FE-B6FC-3DB7F67654F2}" presName="horz1" presStyleCnt="0"/>
      <dgm:spPr/>
    </dgm:pt>
    <dgm:pt modelId="{00250662-1147-4CFE-AE42-671B25A8816E}" type="pres">
      <dgm:prSet presAssocID="{1BAC4064-588D-48FE-B6FC-3DB7F67654F2}" presName="tx1" presStyleLbl="revTx" presStyleIdx="3" presStyleCnt="8"/>
      <dgm:spPr/>
    </dgm:pt>
    <dgm:pt modelId="{2AE5BFB1-4503-4AF5-AF20-187FF4464256}" type="pres">
      <dgm:prSet presAssocID="{1BAC4064-588D-48FE-B6FC-3DB7F67654F2}" presName="vert1" presStyleCnt="0"/>
      <dgm:spPr/>
    </dgm:pt>
    <dgm:pt modelId="{07FFC18A-9FF9-427D-83F8-6CAB9305148D}" type="pres">
      <dgm:prSet presAssocID="{1525A8EF-995E-4A0B-A847-06EABF2D28FA}" presName="thickLine" presStyleLbl="alignNode1" presStyleIdx="4" presStyleCnt="8"/>
      <dgm:spPr/>
    </dgm:pt>
    <dgm:pt modelId="{CA47323D-CE68-4222-AAB4-540E7B168F60}" type="pres">
      <dgm:prSet presAssocID="{1525A8EF-995E-4A0B-A847-06EABF2D28FA}" presName="horz1" presStyleCnt="0"/>
      <dgm:spPr/>
    </dgm:pt>
    <dgm:pt modelId="{E3F4512D-1008-4EA7-8F35-61337992411A}" type="pres">
      <dgm:prSet presAssocID="{1525A8EF-995E-4A0B-A847-06EABF2D28FA}" presName="tx1" presStyleLbl="revTx" presStyleIdx="4" presStyleCnt="8"/>
      <dgm:spPr/>
    </dgm:pt>
    <dgm:pt modelId="{3B87CE42-1E67-4372-8950-240471933F9D}" type="pres">
      <dgm:prSet presAssocID="{1525A8EF-995E-4A0B-A847-06EABF2D28FA}" presName="vert1" presStyleCnt="0"/>
      <dgm:spPr/>
    </dgm:pt>
    <dgm:pt modelId="{B32A0DDC-18F2-44A4-9072-79AC2B58918A}" type="pres">
      <dgm:prSet presAssocID="{DFE3D8AB-95C1-40BA-9062-946E966EC372}" presName="thickLine" presStyleLbl="alignNode1" presStyleIdx="5" presStyleCnt="8"/>
      <dgm:spPr/>
    </dgm:pt>
    <dgm:pt modelId="{7EC85B97-690B-4B99-8571-A91E1B384F41}" type="pres">
      <dgm:prSet presAssocID="{DFE3D8AB-95C1-40BA-9062-946E966EC372}" presName="horz1" presStyleCnt="0"/>
      <dgm:spPr/>
    </dgm:pt>
    <dgm:pt modelId="{6DF5E90A-CC5A-4589-B19E-36CC5380A6BE}" type="pres">
      <dgm:prSet presAssocID="{DFE3D8AB-95C1-40BA-9062-946E966EC372}" presName="tx1" presStyleLbl="revTx" presStyleIdx="5" presStyleCnt="8"/>
      <dgm:spPr/>
    </dgm:pt>
    <dgm:pt modelId="{D190773D-2233-47BC-B11B-50E583196429}" type="pres">
      <dgm:prSet presAssocID="{DFE3D8AB-95C1-40BA-9062-946E966EC372}" presName="vert1" presStyleCnt="0"/>
      <dgm:spPr/>
    </dgm:pt>
    <dgm:pt modelId="{047C277B-E68C-446D-8998-B9A0E70A6F38}" type="pres">
      <dgm:prSet presAssocID="{C9C3F395-4EDA-4E8A-803F-F2FF25DDF52E}" presName="thickLine" presStyleLbl="alignNode1" presStyleIdx="6" presStyleCnt="8"/>
      <dgm:spPr/>
    </dgm:pt>
    <dgm:pt modelId="{9656BA22-157B-4D02-B24C-4BB8392042ED}" type="pres">
      <dgm:prSet presAssocID="{C9C3F395-4EDA-4E8A-803F-F2FF25DDF52E}" presName="horz1" presStyleCnt="0"/>
      <dgm:spPr/>
    </dgm:pt>
    <dgm:pt modelId="{3AE522D1-8A5E-4901-B10D-F1FD63596363}" type="pres">
      <dgm:prSet presAssocID="{C9C3F395-4EDA-4E8A-803F-F2FF25DDF52E}" presName="tx1" presStyleLbl="revTx" presStyleIdx="6" presStyleCnt="8"/>
      <dgm:spPr/>
    </dgm:pt>
    <dgm:pt modelId="{4547B67D-30DA-43B4-BBDD-259A9BBA55AE}" type="pres">
      <dgm:prSet presAssocID="{C9C3F395-4EDA-4E8A-803F-F2FF25DDF52E}" presName="vert1" presStyleCnt="0"/>
      <dgm:spPr/>
    </dgm:pt>
    <dgm:pt modelId="{888D618D-3BB5-4BCD-B84D-9D11B66E0AE2}" type="pres">
      <dgm:prSet presAssocID="{6F31526C-5B01-4568-AB6F-DD5191E297FD}" presName="thickLine" presStyleLbl="alignNode1" presStyleIdx="7" presStyleCnt="8"/>
      <dgm:spPr/>
    </dgm:pt>
    <dgm:pt modelId="{D3268FAC-A7A2-4609-ADEC-3C1DCE466A10}" type="pres">
      <dgm:prSet presAssocID="{6F31526C-5B01-4568-AB6F-DD5191E297FD}" presName="horz1" presStyleCnt="0"/>
      <dgm:spPr/>
    </dgm:pt>
    <dgm:pt modelId="{9DD9970C-F30E-453B-B246-EB064F2A6130}" type="pres">
      <dgm:prSet presAssocID="{6F31526C-5B01-4568-AB6F-DD5191E297FD}" presName="tx1" presStyleLbl="revTx" presStyleIdx="7" presStyleCnt="8"/>
      <dgm:spPr/>
    </dgm:pt>
    <dgm:pt modelId="{5011A47D-1E02-4B10-955B-E96268178E5C}" type="pres">
      <dgm:prSet presAssocID="{6F31526C-5B01-4568-AB6F-DD5191E297FD}" presName="vert1" presStyleCnt="0"/>
      <dgm:spPr/>
    </dgm:pt>
  </dgm:ptLst>
  <dgm:cxnLst>
    <dgm:cxn modelId="{94EC7D15-DB0D-49EE-8787-31D213D9445B}" type="presOf" srcId="{C9C3F395-4EDA-4E8A-803F-F2FF25DDF52E}" destId="{3AE522D1-8A5E-4901-B10D-F1FD63596363}" srcOrd="0" destOrd="0" presId="urn:microsoft.com/office/officeart/2008/layout/LinedList"/>
    <dgm:cxn modelId="{7EEA1C16-8F0D-4281-950F-6C04700442B5}" srcId="{01120B8D-48B5-4FB0-B39B-4BABC555E82B}" destId="{DE73E104-F0B3-4960-9457-CB549874A7AD}" srcOrd="0" destOrd="0" parTransId="{D685FDD7-7563-4F42-AA48-1B13D1310B72}" sibTransId="{CBE0797C-5185-4AB9-B1E2-6DB02FC12E0E}"/>
    <dgm:cxn modelId="{D9561A29-CB4D-43E1-B0DA-8D56F8405C02}" type="presOf" srcId="{1525A8EF-995E-4A0B-A847-06EABF2D28FA}" destId="{E3F4512D-1008-4EA7-8F35-61337992411A}" srcOrd="0" destOrd="0" presId="urn:microsoft.com/office/officeart/2008/layout/LinedList"/>
    <dgm:cxn modelId="{99A8E73E-C4E2-479B-BE6C-2E01C8B39C2C}" type="presOf" srcId="{DFE3D8AB-95C1-40BA-9062-946E966EC372}" destId="{6DF5E90A-CC5A-4589-B19E-36CC5380A6BE}" srcOrd="0" destOrd="0" presId="urn:microsoft.com/office/officeart/2008/layout/LinedList"/>
    <dgm:cxn modelId="{9C6E1D60-972F-4510-9FDA-047C5774A282}" type="presOf" srcId="{119C46A7-8808-4E7F-BE85-AA14867D10F1}" destId="{CCF08FEF-7F3F-4F3D-84FD-398865B73CE6}" srcOrd="0" destOrd="0" presId="urn:microsoft.com/office/officeart/2008/layout/LinedList"/>
    <dgm:cxn modelId="{A01BB445-A4D1-4BCC-BD77-9C8656647AC4}" type="presOf" srcId="{A4187C7F-2075-4BFE-B760-92171B0CB631}" destId="{778F094A-0F64-4F17-ABFE-5CB58C66A3D0}" srcOrd="0" destOrd="0" presId="urn:microsoft.com/office/officeart/2008/layout/LinedList"/>
    <dgm:cxn modelId="{EDD00946-D103-4327-9750-3C3D61E446C7}" type="presOf" srcId="{DE73E104-F0B3-4960-9457-CB549874A7AD}" destId="{5878B3A8-E307-4B4F-AE59-262B1B71076C}" srcOrd="0" destOrd="0" presId="urn:microsoft.com/office/officeart/2008/layout/LinedList"/>
    <dgm:cxn modelId="{881AFD49-19FC-4EBD-9C71-7079F3A4CBC6}" srcId="{01120B8D-48B5-4FB0-B39B-4BABC555E82B}" destId="{DFE3D8AB-95C1-40BA-9062-946E966EC372}" srcOrd="5" destOrd="0" parTransId="{467AD75A-7CD2-4EDA-BC1C-257C575453C1}" sibTransId="{CE54F785-7298-4B15-9018-ACC2E668A834}"/>
    <dgm:cxn modelId="{CF7BFE7A-36F7-4F27-B099-5C5507C5179E}" srcId="{01120B8D-48B5-4FB0-B39B-4BABC555E82B}" destId="{1525A8EF-995E-4A0B-A847-06EABF2D28FA}" srcOrd="4" destOrd="0" parTransId="{EEE8A496-28DC-462F-9CC9-B9DA651C904C}" sibTransId="{A1C04C8F-85C0-4918-B212-762A500C09AB}"/>
    <dgm:cxn modelId="{C7E40998-6B12-4917-B6EF-00CD40F50C08}" srcId="{01120B8D-48B5-4FB0-B39B-4BABC555E82B}" destId="{119C46A7-8808-4E7F-BE85-AA14867D10F1}" srcOrd="1" destOrd="0" parTransId="{B92E6B8F-F144-4F32-8434-D014871411DB}" sibTransId="{0DD726FE-6706-4E4F-AEF3-5D0E861D40E7}"/>
    <dgm:cxn modelId="{C6AF5F9E-26CD-49A7-9B71-154458A20D63}" srcId="{01120B8D-48B5-4FB0-B39B-4BABC555E82B}" destId="{A4187C7F-2075-4BFE-B760-92171B0CB631}" srcOrd="2" destOrd="0" parTransId="{23D676E0-EDE4-47D6-8A3F-612802D568F8}" sibTransId="{1F4A594B-A64E-49C7-8A30-96CD509E4AE8}"/>
    <dgm:cxn modelId="{9DE1C6B1-0960-4184-8E1F-261A33821267}" srcId="{01120B8D-48B5-4FB0-B39B-4BABC555E82B}" destId="{1BAC4064-588D-48FE-B6FC-3DB7F67654F2}" srcOrd="3" destOrd="0" parTransId="{106E7EB4-6E32-4DEA-806C-1999FF417035}" sibTransId="{F5E43BBA-FD4B-4C26-838D-4CC92FBF3605}"/>
    <dgm:cxn modelId="{C5C477B7-0A43-47E1-8B95-60D67C0820A7}" type="presOf" srcId="{01120B8D-48B5-4FB0-B39B-4BABC555E82B}" destId="{DD07127C-E219-42E1-A8A6-773CA03BDF15}" srcOrd="0" destOrd="0" presId="urn:microsoft.com/office/officeart/2008/layout/LinedList"/>
    <dgm:cxn modelId="{49588DBA-A471-4230-AB86-06D0FC5EAF99}" srcId="{01120B8D-48B5-4FB0-B39B-4BABC555E82B}" destId="{6F31526C-5B01-4568-AB6F-DD5191E297FD}" srcOrd="7" destOrd="0" parTransId="{C95A8A43-5243-4FB4-AA12-0FD2DADD4847}" sibTransId="{4D30EB25-67C4-4BDE-96A9-884B476F20B4}"/>
    <dgm:cxn modelId="{00D1DBBC-C15D-44E5-A757-38B73C404D40}" type="presOf" srcId="{1BAC4064-588D-48FE-B6FC-3DB7F67654F2}" destId="{00250662-1147-4CFE-AE42-671B25A8816E}" srcOrd="0" destOrd="0" presId="urn:microsoft.com/office/officeart/2008/layout/LinedList"/>
    <dgm:cxn modelId="{E491BDEA-A3E0-452B-B494-C11B8A12B179}" type="presOf" srcId="{6F31526C-5B01-4568-AB6F-DD5191E297FD}" destId="{9DD9970C-F30E-453B-B246-EB064F2A6130}" srcOrd="0" destOrd="0" presId="urn:microsoft.com/office/officeart/2008/layout/LinedList"/>
    <dgm:cxn modelId="{288894F3-3DF2-4706-8E97-3D49174472B5}" srcId="{01120B8D-48B5-4FB0-B39B-4BABC555E82B}" destId="{C9C3F395-4EDA-4E8A-803F-F2FF25DDF52E}" srcOrd="6" destOrd="0" parTransId="{0C1DA7DA-91F4-4BB1-83D3-2D493D4F52CD}" sibTransId="{60AEC7A6-60A4-40EF-9785-B1EC4EABA518}"/>
    <dgm:cxn modelId="{DEA9316D-E516-4D60-8313-F6EC3E37E808}" type="presParOf" srcId="{DD07127C-E219-42E1-A8A6-773CA03BDF15}" destId="{3CF67494-E058-4D23-AD7B-C0D4038C70F8}" srcOrd="0" destOrd="0" presId="urn:microsoft.com/office/officeart/2008/layout/LinedList"/>
    <dgm:cxn modelId="{ED80DA2C-CA70-4FAF-BF01-0EACB59E93FC}" type="presParOf" srcId="{DD07127C-E219-42E1-A8A6-773CA03BDF15}" destId="{A56641C5-0629-4A5E-B7A2-A0CE1BC16B30}" srcOrd="1" destOrd="0" presId="urn:microsoft.com/office/officeart/2008/layout/LinedList"/>
    <dgm:cxn modelId="{7941AA98-15DC-4AF5-9F55-DED2AA4DBF95}" type="presParOf" srcId="{A56641C5-0629-4A5E-B7A2-A0CE1BC16B30}" destId="{5878B3A8-E307-4B4F-AE59-262B1B71076C}" srcOrd="0" destOrd="0" presId="urn:microsoft.com/office/officeart/2008/layout/LinedList"/>
    <dgm:cxn modelId="{EE1CA986-CAEC-4F85-8880-87F392589442}" type="presParOf" srcId="{A56641C5-0629-4A5E-B7A2-A0CE1BC16B30}" destId="{530AFD84-6187-4BB0-A726-1352F7D7DDF9}" srcOrd="1" destOrd="0" presId="urn:microsoft.com/office/officeart/2008/layout/LinedList"/>
    <dgm:cxn modelId="{D31B60FC-7BD8-4E74-959E-9B8FD758BD60}" type="presParOf" srcId="{DD07127C-E219-42E1-A8A6-773CA03BDF15}" destId="{8C27585A-9EF6-4CDB-A004-CDF5DCC09FE1}" srcOrd="2" destOrd="0" presId="urn:microsoft.com/office/officeart/2008/layout/LinedList"/>
    <dgm:cxn modelId="{51A83352-888E-42A8-87B1-4BA9424FEC5F}" type="presParOf" srcId="{DD07127C-E219-42E1-A8A6-773CA03BDF15}" destId="{FF56D0A7-AC1C-4642-B3A7-13E06358A25E}" srcOrd="3" destOrd="0" presId="urn:microsoft.com/office/officeart/2008/layout/LinedList"/>
    <dgm:cxn modelId="{6CE3AA38-7A63-40B4-954B-71E3BF67B83C}" type="presParOf" srcId="{FF56D0A7-AC1C-4642-B3A7-13E06358A25E}" destId="{CCF08FEF-7F3F-4F3D-84FD-398865B73CE6}" srcOrd="0" destOrd="0" presId="urn:microsoft.com/office/officeart/2008/layout/LinedList"/>
    <dgm:cxn modelId="{FEDB3F48-C5BF-4386-B492-FF0DD84DB681}" type="presParOf" srcId="{FF56D0A7-AC1C-4642-B3A7-13E06358A25E}" destId="{A6A7DE14-BCBA-481E-8A92-98C0C0415A04}" srcOrd="1" destOrd="0" presId="urn:microsoft.com/office/officeart/2008/layout/LinedList"/>
    <dgm:cxn modelId="{140270E7-E723-41A2-ACDD-35A6A6A6B2EF}" type="presParOf" srcId="{DD07127C-E219-42E1-A8A6-773CA03BDF15}" destId="{FDB7CD83-C8D4-46E7-A2D2-48F36E602BDE}" srcOrd="4" destOrd="0" presId="urn:microsoft.com/office/officeart/2008/layout/LinedList"/>
    <dgm:cxn modelId="{FC6CAAFE-2680-4792-A7F9-6AF6C28957C5}" type="presParOf" srcId="{DD07127C-E219-42E1-A8A6-773CA03BDF15}" destId="{4901559A-AC4B-4078-A8E1-A6B63855F140}" srcOrd="5" destOrd="0" presId="urn:microsoft.com/office/officeart/2008/layout/LinedList"/>
    <dgm:cxn modelId="{972D1905-A501-418D-A589-1061B5D59BEA}" type="presParOf" srcId="{4901559A-AC4B-4078-A8E1-A6B63855F140}" destId="{778F094A-0F64-4F17-ABFE-5CB58C66A3D0}" srcOrd="0" destOrd="0" presId="urn:microsoft.com/office/officeart/2008/layout/LinedList"/>
    <dgm:cxn modelId="{E0C5342D-3461-46B2-8330-D897766594ED}" type="presParOf" srcId="{4901559A-AC4B-4078-A8E1-A6B63855F140}" destId="{71C4BFA3-20BF-4585-A436-B73B6A1E7F75}" srcOrd="1" destOrd="0" presId="urn:microsoft.com/office/officeart/2008/layout/LinedList"/>
    <dgm:cxn modelId="{7D31B98A-38EE-4BEB-997D-C1759EB943DB}" type="presParOf" srcId="{DD07127C-E219-42E1-A8A6-773CA03BDF15}" destId="{374A9019-99BB-4EB9-8680-D83F7B6E0671}" srcOrd="6" destOrd="0" presId="urn:microsoft.com/office/officeart/2008/layout/LinedList"/>
    <dgm:cxn modelId="{676165B3-BA09-486F-8A50-9FE0CD2B63EC}" type="presParOf" srcId="{DD07127C-E219-42E1-A8A6-773CA03BDF15}" destId="{65E6FDF9-334F-4FF0-B16D-8C96749B60D8}" srcOrd="7" destOrd="0" presId="urn:microsoft.com/office/officeart/2008/layout/LinedList"/>
    <dgm:cxn modelId="{146FBD1A-A654-41CB-AAD2-9841C93D4C59}" type="presParOf" srcId="{65E6FDF9-334F-4FF0-B16D-8C96749B60D8}" destId="{00250662-1147-4CFE-AE42-671B25A8816E}" srcOrd="0" destOrd="0" presId="urn:microsoft.com/office/officeart/2008/layout/LinedList"/>
    <dgm:cxn modelId="{4B3E7AB4-21A4-45A5-BD98-F1CB750B29F9}" type="presParOf" srcId="{65E6FDF9-334F-4FF0-B16D-8C96749B60D8}" destId="{2AE5BFB1-4503-4AF5-AF20-187FF4464256}" srcOrd="1" destOrd="0" presId="urn:microsoft.com/office/officeart/2008/layout/LinedList"/>
    <dgm:cxn modelId="{87BB76E7-5341-4CD4-A109-1B7C36C76275}" type="presParOf" srcId="{DD07127C-E219-42E1-A8A6-773CA03BDF15}" destId="{07FFC18A-9FF9-427D-83F8-6CAB9305148D}" srcOrd="8" destOrd="0" presId="urn:microsoft.com/office/officeart/2008/layout/LinedList"/>
    <dgm:cxn modelId="{F05E33C4-78BC-48E1-87FB-9EEADC18A586}" type="presParOf" srcId="{DD07127C-E219-42E1-A8A6-773CA03BDF15}" destId="{CA47323D-CE68-4222-AAB4-540E7B168F60}" srcOrd="9" destOrd="0" presId="urn:microsoft.com/office/officeart/2008/layout/LinedList"/>
    <dgm:cxn modelId="{57F7250F-DFB8-4971-94FB-74A15AF295D8}" type="presParOf" srcId="{CA47323D-CE68-4222-AAB4-540E7B168F60}" destId="{E3F4512D-1008-4EA7-8F35-61337992411A}" srcOrd="0" destOrd="0" presId="urn:microsoft.com/office/officeart/2008/layout/LinedList"/>
    <dgm:cxn modelId="{DF870B17-09C4-475B-94A9-7A510F52B492}" type="presParOf" srcId="{CA47323D-CE68-4222-AAB4-540E7B168F60}" destId="{3B87CE42-1E67-4372-8950-240471933F9D}" srcOrd="1" destOrd="0" presId="urn:microsoft.com/office/officeart/2008/layout/LinedList"/>
    <dgm:cxn modelId="{D8B35761-E8E7-492E-832E-89F2736C4C6F}" type="presParOf" srcId="{DD07127C-E219-42E1-A8A6-773CA03BDF15}" destId="{B32A0DDC-18F2-44A4-9072-79AC2B58918A}" srcOrd="10" destOrd="0" presId="urn:microsoft.com/office/officeart/2008/layout/LinedList"/>
    <dgm:cxn modelId="{C465651B-84A4-4E6B-B672-61303E09B917}" type="presParOf" srcId="{DD07127C-E219-42E1-A8A6-773CA03BDF15}" destId="{7EC85B97-690B-4B99-8571-A91E1B384F41}" srcOrd="11" destOrd="0" presId="urn:microsoft.com/office/officeart/2008/layout/LinedList"/>
    <dgm:cxn modelId="{EF55D7A9-E7F4-4F79-BEEC-C2BA4834FEEC}" type="presParOf" srcId="{7EC85B97-690B-4B99-8571-A91E1B384F41}" destId="{6DF5E90A-CC5A-4589-B19E-36CC5380A6BE}" srcOrd="0" destOrd="0" presId="urn:microsoft.com/office/officeart/2008/layout/LinedList"/>
    <dgm:cxn modelId="{0B5939E5-2776-4669-821D-C5536EACA6B0}" type="presParOf" srcId="{7EC85B97-690B-4B99-8571-A91E1B384F41}" destId="{D190773D-2233-47BC-B11B-50E583196429}" srcOrd="1" destOrd="0" presId="urn:microsoft.com/office/officeart/2008/layout/LinedList"/>
    <dgm:cxn modelId="{EE752BA8-80FC-46FB-A429-0A47CCB48D00}" type="presParOf" srcId="{DD07127C-E219-42E1-A8A6-773CA03BDF15}" destId="{047C277B-E68C-446D-8998-B9A0E70A6F38}" srcOrd="12" destOrd="0" presId="urn:microsoft.com/office/officeart/2008/layout/LinedList"/>
    <dgm:cxn modelId="{A1944842-6459-4813-815A-F0F88017A013}" type="presParOf" srcId="{DD07127C-E219-42E1-A8A6-773CA03BDF15}" destId="{9656BA22-157B-4D02-B24C-4BB8392042ED}" srcOrd="13" destOrd="0" presId="urn:microsoft.com/office/officeart/2008/layout/LinedList"/>
    <dgm:cxn modelId="{F3B8B6FB-8076-403B-B74A-F60C2FBABCD9}" type="presParOf" srcId="{9656BA22-157B-4D02-B24C-4BB8392042ED}" destId="{3AE522D1-8A5E-4901-B10D-F1FD63596363}" srcOrd="0" destOrd="0" presId="urn:microsoft.com/office/officeart/2008/layout/LinedList"/>
    <dgm:cxn modelId="{AE95615E-A50D-430A-A2C2-97827785C708}" type="presParOf" srcId="{9656BA22-157B-4D02-B24C-4BB8392042ED}" destId="{4547B67D-30DA-43B4-BBDD-259A9BBA55AE}" srcOrd="1" destOrd="0" presId="urn:microsoft.com/office/officeart/2008/layout/LinedList"/>
    <dgm:cxn modelId="{914F48D8-F5DC-48C0-9C2F-65FB39843845}" type="presParOf" srcId="{DD07127C-E219-42E1-A8A6-773CA03BDF15}" destId="{888D618D-3BB5-4BCD-B84D-9D11B66E0AE2}" srcOrd="14" destOrd="0" presId="urn:microsoft.com/office/officeart/2008/layout/LinedList"/>
    <dgm:cxn modelId="{C7C2A0DA-53F6-4385-94F7-12508674EDDB}" type="presParOf" srcId="{DD07127C-E219-42E1-A8A6-773CA03BDF15}" destId="{D3268FAC-A7A2-4609-ADEC-3C1DCE466A10}" srcOrd="15" destOrd="0" presId="urn:microsoft.com/office/officeart/2008/layout/LinedList"/>
    <dgm:cxn modelId="{05DC0E47-48A8-48C2-A9A3-1E53CBF93392}" type="presParOf" srcId="{D3268FAC-A7A2-4609-ADEC-3C1DCE466A10}" destId="{9DD9970C-F30E-453B-B246-EB064F2A6130}" srcOrd="0" destOrd="0" presId="urn:microsoft.com/office/officeart/2008/layout/LinedList"/>
    <dgm:cxn modelId="{FB67E487-2C25-43EC-8EF0-50B5F7446617}" type="presParOf" srcId="{D3268FAC-A7A2-4609-ADEC-3C1DCE466A10}" destId="{5011A47D-1E02-4B10-955B-E96268178E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F32BE6-7A9F-49E7-A2D1-1543B4579D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11EC446-A7D5-4339-A0E5-7E0548040C13}">
      <dgm:prSet/>
      <dgm:spPr/>
      <dgm:t>
        <a:bodyPr/>
        <a:lstStyle/>
        <a:p>
          <a:r>
            <a:rPr kumimoji="1" lang="ja-JP"/>
            <a:t>現在進行形とは、継続して実践していくということです。</a:t>
          </a:r>
          <a:endParaRPr lang="en-US"/>
        </a:p>
      </dgm:t>
    </dgm:pt>
    <dgm:pt modelId="{80D7E970-71DA-4DD3-851C-7B1C13B09197}" type="parTrans" cxnId="{8BDF2AB1-93E8-4BB5-B254-EF4C0B81DAC8}">
      <dgm:prSet/>
      <dgm:spPr/>
      <dgm:t>
        <a:bodyPr/>
        <a:lstStyle/>
        <a:p>
          <a:endParaRPr lang="en-US"/>
        </a:p>
      </dgm:t>
    </dgm:pt>
    <dgm:pt modelId="{3C94CBF8-381C-44F0-AF9C-B111BE7BBACC}" type="sibTrans" cxnId="{8BDF2AB1-93E8-4BB5-B254-EF4C0B81DAC8}">
      <dgm:prSet/>
      <dgm:spPr/>
      <dgm:t>
        <a:bodyPr/>
        <a:lstStyle/>
        <a:p>
          <a:endParaRPr lang="en-US"/>
        </a:p>
      </dgm:t>
    </dgm:pt>
    <dgm:pt modelId="{8F7528CB-5996-4155-A8EA-8AD5DD931E30}">
      <dgm:prSet/>
      <dgm:spPr/>
      <dgm:t>
        <a:bodyPr/>
        <a:lstStyle/>
        <a:p>
          <a:r>
            <a:rPr kumimoji="1" lang="ja-JP"/>
            <a:t>コーチングには、すぐには効果が出にくいという特徴があります。</a:t>
          </a:r>
          <a:endParaRPr lang="en-US"/>
        </a:p>
      </dgm:t>
    </dgm:pt>
    <dgm:pt modelId="{98E88428-74D1-4F94-8874-A030E595B321}" type="parTrans" cxnId="{78D3AE63-7A62-4B6C-88A7-467B11EEC7C4}">
      <dgm:prSet/>
      <dgm:spPr/>
      <dgm:t>
        <a:bodyPr/>
        <a:lstStyle/>
        <a:p>
          <a:endParaRPr lang="en-US"/>
        </a:p>
      </dgm:t>
    </dgm:pt>
    <dgm:pt modelId="{3D7D953D-1DD1-4484-A4C0-82E3B18CCD3A}" type="sibTrans" cxnId="{78D3AE63-7A62-4B6C-88A7-467B11EEC7C4}">
      <dgm:prSet/>
      <dgm:spPr/>
      <dgm:t>
        <a:bodyPr/>
        <a:lstStyle/>
        <a:p>
          <a:endParaRPr lang="en-US"/>
        </a:p>
      </dgm:t>
    </dgm:pt>
    <dgm:pt modelId="{243B7054-C08E-4C29-BE02-B12E3356039C}">
      <dgm:prSet/>
      <dgm:spPr/>
      <dgm:t>
        <a:bodyPr/>
        <a:lstStyle/>
        <a:p>
          <a:r>
            <a:rPr kumimoji="1" lang="ja-JP"/>
            <a:t>仮にコーチングの直後に行動が変化したとしても、</a:t>
          </a:r>
          <a:endParaRPr lang="en-US"/>
        </a:p>
      </dgm:t>
    </dgm:pt>
    <dgm:pt modelId="{581803D9-0731-4941-BCB0-278E0D2E2F4D}" type="parTrans" cxnId="{471572BA-31AC-4425-9A93-473FA4CA1BE8}">
      <dgm:prSet/>
      <dgm:spPr/>
      <dgm:t>
        <a:bodyPr/>
        <a:lstStyle/>
        <a:p>
          <a:endParaRPr lang="en-US"/>
        </a:p>
      </dgm:t>
    </dgm:pt>
    <dgm:pt modelId="{A3273235-5D76-4FEF-B09B-E37E1A4BC5DC}" type="sibTrans" cxnId="{471572BA-31AC-4425-9A93-473FA4CA1BE8}">
      <dgm:prSet/>
      <dgm:spPr/>
      <dgm:t>
        <a:bodyPr/>
        <a:lstStyle/>
        <a:p>
          <a:endParaRPr lang="en-US"/>
        </a:p>
      </dgm:t>
    </dgm:pt>
    <dgm:pt modelId="{3EA11FA0-DC02-4ADC-81B5-19C85CA386F9}">
      <dgm:prSet/>
      <dgm:spPr/>
      <dgm:t>
        <a:bodyPr/>
        <a:lstStyle/>
        <a:p>
          <a:r>
            <a:rPr kumimoji="1" lang="ja-JP"/>
            <a:t>いつの間にかまた以前の形に戻ってしまうケースがほとんどです。</a:t>
          </a:r>
          <a:endParaRPr lang="en-US"/>
        </a:p>
      </dgm:t>
    </dgm:pt>
    <dgm:pt modelId="{FE1B5CC5-BB0A-4571-933D-3179A9248A64}" type="parTrans" cxnId="{2BA2D64C-9222-4662-81EA-B7DDA62282EA}">
      <dgm:prSet/>
      <dgm:spPr/>
      <dgm:t>
        <a:bodyPr/>
        <a:lstStyle/>
        <a:p>
          <a:endParaRPr lang="en-US"/>
        </a:p>
      </dgm:t>
    </dgm:pt>
    <dgm:pt modelId="{2A4242E9-50C2-48F1-8629-E1C4DA3D09B0}" type="sibTrans" cxnId="{2BA2D64C-9222-4662-81EA-B7DDA62282EA}">
      <dgm:prSet/>
      <dgm:spPr/>
      <dgm:t>
        <a:bodyPr/>
        <a:lstStyle/>
        <a:p>
          <a:endParaRPr lang="en-US"/>
        </a:p>
      </dgm:t>
    </dgm:pt>
    <dgm:pt modelId="{13726224-8BB0-4577-A474-CC19F79BE44B}">
      <dgm:prSet/>
      <dgm:spPr/>
      <dgm:t>
        <a:bodyPr/>
        <a:lstStyle/>
        <a:p>
          <a:r>
            <a:rPr kumimoji="1" lang="ja-JP"/>
            <a:t>一度身に付いた考え方・習慣を変えるには、継続して働きかけていく必要があります。</a:t>
          </a:r>
          <a:endParaRPr lang="en-US"/>
        </a:p>
      </dgm:t>
    </dgm:pt>
    <dgm:pt modelId="{70E2875B-7754-4B46-BFC0-0048F1098C0A}" type="parTrans" cxnId="{A46E5866-B880-4915-B030-6338C64491D7}">
      <dgm:prSet/>
      <dgm:spPr/>
      <dgm:t>
        <a:bodyPr/>
        <a:lstStyle/>
        <a:p>
          <a:endParaRPr lang="en-US"/>
        </a:p>
      </dgm:t>
    </dgm:pt>
    <dgm:pt modelId="{37E35B1F-0344-411E-9D6C-377CFE161F48}" type="sibTrans" cxnId="{A46E5866-B880-4915-B030-6338C64491D7}">
      <dgm:prSet/>
      <dgm:spPr/>
      <dgm:t>
        <a:bodyPr/>
        <a:lstStyle/>
        <a:p>
          <a:endParaRPr lang="en-US"/>
        </a:p>
      </dgm:t>
    </dgm:pt>
    <dgm:pt modelId="{733B3A35-C72D-436F-B0AA-07D82CD66F81}">
      <dgm:prSet/>
      <dgm:spPr/>
      <dgm:t>
        <a:bodyPr/>
        <a:lstStyle/>
        <a:p>
          <a:r>
            <a:rPr kumimoji="1" lang="ja-JP"/>
            <a:t>コーチングで得た気付きを基に実践し、コーチからのフィードバックを受けて</a:t>
          </a:r>
          <a:endParaRPr lang="en-US"/>
        </a:p>
      </dgm:t>
    </dgm:pt>
    <dgm:pt modelId="{F61D1E08-65B5-46CA-A6C3-5C9FA71C0EC3}" type="parTrans" cxnId="{74460880-233F-4B7E-AD6E-03BF552FAA77}">
      <dgm:prSet/>
      <dgm:spPr/>
      <dgm:t>
        <a:bodyPr/>
        <a:lstStyle/>
        <a:p>
          <a:endParaRPr lang="en-US"/>
        </a:p>
      </dgm:t>
    </dgm:pt>
    <dgm:pt modelId="{64E30119-0645-4EEC-AC23-03DA177B72FB}" type="sibTrans" cxnId="{74460880-233F-4B7E-AD6E-03BF552FAA77}">
      <dgm:prSet/>
      <dgm:spPr/>
      <dgm:t>
        <a:bodyPr/>
        <a:lstStyle/>
        <a:p>
          <a:endParaRPr lang="en-US"/>
        </a:p>
      </dgm:t>
    </dgm:pt>
    <dgm:pt modelId="{54B10AB3-BA37-4C25-B6EC-53464A89AF7E}">
      <dgm:prSet/>
      <dgm:spPr/>
      <dgm:t>
        <a:bodyPr/>
        <a:lstStyle/>
        <a:p>
          <a:r>
            <a:rPr kumimoji="1" lang="ja-JP"/>
            <a:t>さらに行動に移していくという繰り返しによって、徐々に変化していくものです。</a:t>
          </a:r>
          <a:endParaRPr lang="en-US"/>
        </a:p>
      </dgm:t>
    </dgm:pt>
    <dgm:pt modelId="{50CDA442-33B3-49D6-9D65-B5365936F582}" type="parTrans" cxnId="{F05FBCB1-B411-4408-822C-DC4CCEFC8C74}">
      <dgm:prSet/>
      <dgm:spPr/>
      <dgm:t>
        <a:bodyPr/>
        <a:lstStyle/>
        <a:p>
          <a:endParaRPr lang="en-US"/>
        </a:p>
      </dgm:t>
    </dgm:pt>
    <dgm:pt modelId="{6B7C1D4D-FA9A-46C7-9259-82A19B680371}" type="sibTrans" cxnId="{F05FBCB1-B411-4408-822C-DC4CCEFC8C74}">
      <dgm:prSet/>
      <dgm:spPr/>
      <dgm:t>
        <a:bodyPr/>
        <a:lstStyle/>
        <a:p>
          <a:endParaRPr lang="en-US"/>
        </a:p>
      </dgm:t>
    </dgm:pt>
    <dgm:pt modelId="{FAD7F6D8-1270-4FE5-AB2E-ABAE20FCF4F0}" type="pres">
      <dgm:prSet presAssocID="{D8F32BE6-7A9F-49E7-A2D1-1543B4579D4F}" presName="vert0" presStyleCnt="0">
        <dgm:presLayoutVars>
          <dgm:dir/>
          <dgm:animOne val="branch"/>
          <dgm:animLvl val="lvl"/>
        </dgm:presLayoutVars>
      </dgm:prSet>
      <dgm:spPr/>
    </dgm:pt>
    <dgm:pt modelId="{EF26FBF0-DF84-4CC0-917B-8F9B27CCEA58}" type="pres">
      <dgm:prSet presAssocID="{C11EC446-A7D5-4339-A0E5-7E0548040C13}" presName="thickLine" presStyleLbl="alignNode1" presStyleIdx="0" presStyleCnt="7"/>
      <dgm:spPr/>
    </dgm:pt>
    <dgm:pt modelId="{3C6BAB1E-10B9-4E92-A794-19F576D96B76}" type="pres">
      <dgm:prSet presAssocID="{C11EC446-A7D5-4339-A0E5-7E0548040C13}" presName="horz1" presStyleCnt="0"/>
      <dgm:spPr/>
    </dgm:pt>
    <dgm:pt modelId="{FB078776-14EC-498D-B0F8-90E23C56CFD9}" type="pres">
      <dgm:prSet presAssocID="{C11EC446-A7D5-4339-A0E5-7E0548040C13}" presName="tx1" presStyleLbl="revTx" presStyleIdx="0" presStyleCnt="7"/>
      <dgm:spPr/>
    </dgm:pt>
    <dgm:pt modelId="{4C1EFE3D-4C76-4558-A261-F0FC8C17D6B8}" type="pres">
      <dgm:prSet presAssocID="{C11EC446-A7D5-4339-A0E5-7E0548040C13}" presName="vert1" presStyleCnt="0"/>
      <dgm:spPr/>
    </dgm:pt>
    <dgm:pt modelId="{D77ACB99-747B-4531-957A-2C49B1B56EC2}" type="pres">
      <dgm:prSet presAssocID="{8F7528CB-5996-4155-A8EA-8AD5DD931E30}" presName="thickLine" presStyleLbl="alignNode1" presStyleIdx="1" presStyleCnt="7"/>
      <dgm:spPr/>
    </dgm:pt>
    <dgm:pt modelId="{B63241ED-4C55-4BDD-915A-9F2371DBADAF}" type="pres">
      <dgm:prSet presAssocID="{8F7528CB-5996-4155-A8EA-8AD5DD931E30}" presName="horz1" presStyleCnt="0"/>
      <dgm:spPr/>
    </dgm:pt>
    <dgm:pt modelId="{3DB111FD-6A1B-492B-9D92-CE6017F5CCDD}" type="pres">
      <dgm:prSet presAssocID="{8F7528CB-5996-4155-A8EA-8AD5DD931E30}" presName="tx1" presStyleLbl="revTx" presStyleIdx="1" presStyleCnt="7"/>
      <dgm:spPr/>
    </dgm:pt>
    <dgm:pt modelId="{9E6C0225-6260-4E34-83F0-7C2061EEEFDB}" type="pres">
      <dgm:prSet presAssocID="{8F7528CB-5996-4155-A8EA-8AD5DD931E30}" presName="vert1" presStyleCnt="0"/>
      <dgm:spPr/>
    </dgm:pt>
    <dgm:pt modelId="{2B2EAF33-517D-4D7F-98CF-22DD1D8C42DB}" type="pres">
      <dgm:prSet presAssocID="{243B7054-C08E-4C29-BE02-B12E3356039C}" presName="thickLine" presStyleLbl="alignNode1" presStyleIdx="2" presStyleCnt="7"/>
      <dgm:spPr/>
    </dgm:pt>
    <dgm:pt modelId="{48F4A5E7-A54E-451B-BED2-F4ADEBF4847E}" type="pres">
      <dgm:prSet presAssocID="{243B7054-C08E-4C29-BE02-B12E3356039C}" presName="horz1" presStyleCnt="0"/>
      <dgm:spPr/>
    </dgm:pt>
    <dgm:pt modelId="{C23CD87C-2CFF-4881-A541-018FBC10B0E6}" type="pres">
      <dgm:prSet presAssocID="{243B7054-C08E-4C29-BE02-B12E3356039C}" presName="tx1" presStyleLbl="revTx" presStyleIdx="2" presStyleCnt="7"/>
      <dgm:spPr/>
    </dgm:pt>
    <dgm:pt modelId="{8A0CF874-1253-4953-9BE7-1F7E8FFA28AD}" type="pres">
      <dgm:prSet presAssocID="{243B7054-C08E-4C29-BE02-B12E3356039C}" presName="vert1" presStyleCnt="0"/>
      <dgm:spPr/>
    </dgm:pt>
    <dgm:pt modelId="{CF57FF34-44E4-495A-A003-A5E463C58CFA}" type="pres">
      <dgm:prSet presAssocID="{3EA11FA0-DC02-4ADC-81B5-19C85CA386F9}" presName="thickLine" presStyleLbl="alignNode1" presStyleIdx="3" presStyleCnt="7"/>
      <dgm:spPr/>
    </dgm:pt>
    <dgm:pt modelId="{0B8A1215-D571-45B7-879B-D0462A8DEE30}" type="pres">
      <dgm:prSet presAssocID="{3EA11FA0-DC02-4ADC-81B5-19C85CA386F9}" presName="horz1" presStyleCnt="0"/>
      <dgm:spPr/>
    </dgm:pt>
    <dgm:pt modelId="{0FDF8921-C4A0-4523-8417-6CA98D717CE7}" type="pres">
      <dgm:prSet presAssocID="{3EA11FA0-DC02-4ADC-81B5-19C85CA386F9}" presName="tx1" presStyleLbl="revTx" presStyleIdx="3" presStyleCnt="7"/>
      <dgm:spPr/>
    </dgm:pt>
    <dgm:pt modelId="{BA632BC6-53A9-468D-AE75-3A5C7C3CC767}" type="pres">
      <dgm:prSet presAssocID="{3EA11FA0-DC02-4ADC-81B5-19C85CA386F9}" presName="vert1" presStyleCnt="0"/>
      <dgm:spPr/>
    </dgm:pt>
    <dgm:pt modelId="{C555C9C6-03A6-4295-92CF-28927D68DD70}" type="pres">
      <dgm:prSet presAssocID="{13726224-8BB0-4577-A474-CC19F79BE44B}" presName="thickLine" presStyleLbl="alignNode1" presStyleIdx="4" presStyleCnt="7"/>
      <dgm:spPr/>
    </dgm:pt>
    <dgm:pt modelId="{BE8F7E62-674B-45B0-BD0A-459503340BB2}" type="pres">
      <dgm:prSet presAssocID="{13726224-8BB0-4577-A474-CC19F79BE44B}" presName="horz1" presStyleCnt="0"/>
      <dgm:spPr/>
    </dgm:pt>
    <dgm:pt modelId="{CD54B580-4153-4DEE-AD39-82F6A1ACEDE5}" type="pres">
      <dgm:prSet presAssocID="{13726224-8BB0-4577-A474-CC19F79BE44B}" presName="tx1" presStyleLbl="revTx" presStyleIdx="4" presStyleCnt="7"/>
      <dgm:spPr/>
    </dgm:pt>
    <dgm:pt modelId="{42791F8E-CD6A-4DC6-9001-2724B4D03356}" type="pres">
      <dgm:prSet presAssocID="{13726224-8BB0-4577-A474-CC19F79BE44B}" presName="vert1" presStyleCnt="0"/>
      <dgm:spPr/>
    </dgm:pt>
    <dgm:pt modelId="{6ED9A34E-2933-412D-9244-E01B8C886443}" type="pres">
      <dgm:prSet presAssocID="{733B3A35-C72D-436F-B0AA-07D82CD66F81}" presName="thickLine" presStyleLbl="alignNode1" presStyleIdx="5" presStyleCnt="7"/>
      <dgm:spPr/>
    </dgm:pt>
    <dgm:pt modelId="{F5D42060-4EEF-4EAC-887C-655C6A8DE100}" type="pres">
      <dgm:prSet presAssocID="{733B3A35-C72D-436F-B0AA-07D82CD66F81}" presName="horz1" presStyleCnt="0"/>
      <dgm:spPr/>
    </dgm:pt>
    <dgm:pt modelId="{93939088-B5E8-4ED8-8AFD-78ED0CB79A1F}" type="pres">
      <dgm:prSet presAssocID="{733B3A35-C72D-436F-B0AA-07D82CD66F81}" presName="tx1" presStyleLbl="revTx" presStyleIdx="5" presStyleCnt="7"/>
      <dgm:spPr/>
    </dgm:pt>
    <dgm:pt modelId="{7B4446B6-5E12-4C1C-82DE-3A23FEEF0DCC}" type="pres">
      <dgm:prSet presAssocID="{733B3A35-C72D-436F-B0AA-07D82CD66F81}" presName="vert1" presStyleCnt="0"/>
      <dgm:spPr/>
    </dgm:pt>
    <dgm:pt modelId="{4FF209E5-9D99-4C16-B5A8-312823F3DF94}" type="pres">
      <dgm:prSet presAssocID="{54B10AB3-BA37-4C25-B6EC-53464A89AF7E}" presName="thickLine" presStyleLbl="alignNode1" presStyleIdx="6" presStyleCnt="7"/>
      <dgm:spPr/>
    </dgm:pt>
    <dgm:pt modelId="{BF3BCC35-C504-49B3-9604-2F0F80C6EF95}" type="pres">
      <dgm:prSet presAssocID="{54B10AB3-BA37-4C25-B6EC-53464A89AF7E}" presName="horz1" presStyleCnt="0"/>
      <dgm:spPr/>
    </dgm:pt>
    <dgm:pt modelId="{94DA1FFE-7115-4EB0-9BFF-3B54E67DBE9E}" type="pres">
      <dgm:prSet presAssocID="{54B10AB3-BA37-4C25-B6EC-53464A89AF7E}" presName="tx1" presStyleLbl="revTx" presStyleIdx="6" presStyleCnt="7"/>
      <dgm:spPr/>
    </dgm:pt>
    <dgm:pt modelId="{89B1DF1E-2221-459B-98F5-8825C062936A}" type="pres">
      <dgm:prSet presAssocID="{54B10AB3-BA37-4C25-B6EC-53464A89AF7E}" presName="vert1" presStyleCnt="0"/>
      <dgm:spPr/>
    </dgm:pt>
  </dgm:ptLst>
  <dgm:cxnLst>
    <dgm:cxn modelId="{D4EB891A-E8B0-4981-9917-302488D8E6AC}" type="presOf" srcId="{C11EC446-A7D5-4339-A0E5-7E0548040C13}" destId="{FB078776-14EC-498D-B0F8-90E23C56CFD9}" srcOrd="0" destOrd="0" presId="urn:microsoft.com/office/officeart/2008/layout/LinedList"/>
    <dgm:cxn modelId="{9672B41A-E54B-4905-B247-13EAA629A559}" type="presOf" srcId="{733B3A35-C72D-436F-B0AA-07D82CD66F81}" destId="{93939088-B5E8-4ED8-8AFD-78ED0CB79A1F}" srcOrd="0" destOrd="0" presId="urn:microsoft.com/office/officeart/2008/layout/LinedList"/>
    <dgm:cxn modelId="{78D3AE63-7A62-4B6C-88A7-467B11EEC7C4}" srcId="{D8F32BE6-7A9F-49E7-A2D1-1543B4579D4F}" destId="{8F7528CB-5996-4155-A8EA-8AD5DD931E30}" srcOrd="1" destOrd="0" parTransId="{98E88428-74D1-4F94-8874-A030E595B321}" sibTransId="{3D7D953D-1DD1-4484-A4C0-82E3B18CCD3A}"/>
    <dgm:cxn modelId="{A46E5866-B880-4915-B030-6338C64491D7}" srcId="{D8F32BE6-7A9F-49E7-A2D1-1543B4579D4F}" destId="{13726224-8BB0-4577-A474-CC19F79BE44B}" srcOrd="4" destOrd="0" parTransId="{70E2875B-7754-4B46-BFC0-0048F1098C0A}" sibTransId="{37E35B1F-0344-411E-9D6C-377CFE161F48}"/>
    <dgm:cxn modelId="{2BA2D64C-9222-4662-81EA-B7DDA62282EA}" srcId="{D8F32BE6-7A9F-49E7-A2D1-1543B4579D4F}" destId="{3EA11FA0-DC02-4ADC-81B5-19C85CA386F9}" srcOrd="3" destOrd="0" parTransId="{FE1B5CC5-BB0A-4571-933D-3179A9248A64}" sibTransId="{2A4242E9-50C2-48F1-8629-E1C4DA3D09B0}"/>
    <dgm:cxn modelId="{EC274E79-D5E5-4313-AC3C-FD3258EC4861}" type="presOf" srcId="{8F7528CB-5996-4155-A8EA-8AD5DD931E30}" destId="{3DB111FD-6A1B-492B-9D92-CE6017F5CCDD}" srcOrd="0" destOrd="0" presId="urn:microsoft.com/office/officeart/2008/layout/LinedList"/>
    <dgm:cxn modelId="{74460880-233F-4B7E-AD6E-03BF552FAA77}" srcId="{D8F32BE6-7A9F-49E7-A2D1-1543B4579D4F}" destId="{733B3A35-C72D-436F-B0AA-07D82CD66F81}" srcOrd="5" destOrd="0" parTransId="{F61D1E08-65B5-46CA-A6C3-5C9FA71C0EC3}" sibTransId="{64E30119-0645-4EEC-AC23-03DA177B72FB}"/>
    <dgm:cxn modelId="{329C3F98-C7DB-4A3D-A0C2-A757F31BEA85}" type="presOf" srcId="{13726224-8BB0-4577-A474-CC19F79BE44B}" destId="{CD54B580-4153-4DEE-AD39-82F6A1ACEDE5}" srcOrd="0" destOrd="0" presId="urn:microsoft.com/office/officeart/2008/layout/LinedList"/>
    <dgm:cxn modelId="{0D1683A2-5FBC-411B-B566-BED00D5A21E7}" type="presOf" srcId="{54B10AB3-BA37-4C25-B6EC-53464A89AF7E}" destId="{94DA1FFE-7115-4EB0-9BFF-3B54E67DBE9E}" srcOrd="0" destOrd="0" presId="urn:microsoft.com/office/officeart/2008/layout/LinedList"/>
    <dgm:cxn modelId="{8BDF2AB1-93E8-4BB5-B254-EF4C0B81DAC8}" srcId="{D8F32BE6-7A9F-49E7-A2D1-1543B4579D4F}" destId="{C11EC446-A7D5-4339-A0E5-7E0548040C13}" srcOrd="0" destOrd="0" parTransId="{80D7E970-71DA-4DD3-851C-7B1C13B09197}" sibTransId="{3C94CBF8-381C-44F0-AF9C-B111BE7BBACC}"/>
    <dgm:cxn modelId="{F05FBCB1-B411-4408-822C-DC4CCEFC8C74}" srcId="{D8F32BE6-7A9F-49E7-A2D1-1543B4579D4F}" destId="{54B10AB3-BA37-4C25-B6EC-53464A89AF7E}" srcOrd="6" destOrd="0" parTransId="{50CDA442-33B3-49D6-9D65-B5365936F582}" sibTransId="{6B7C1D4D-FA9A-46C7-9259-82A19B680371}"/>
    <dgm:cxn modelId="{471572BA-31AC-4425-9A93-473FA4CA1BE8}" srcId="{D8F32BE6-7A9F-49E7-A2D1-1543B4579D4F}" destId="{243B7054-C08E-4C29-BE02-B12E3356039C}" srcOrd="2" destOrd="0" parTransId="{581803D9-0731-4941-BCB0-278E0D2E2F4D}" sibTransId="{A3273235-5D76-4FEF-B09B-E37E1A4BC5DC}"/>
    <dgm:cxn modelId="{715FC9BB-C4ED-4332-B01B-09B858BD183B}" type="presOf" srcId="{243B7054-C08E-4C29-BE02-B12E3356039C}" destId="{C23CD87C-2CFF-4881-A541-018FBC10B0E6}" srcOrd="0" destOrd="0" presId="urn:microsoft.com/office/officeart/2008/layout/LinedList"/>
    <dgm:cxn modelId="{8C9279BC-5ECC-4C30-9098-67DEA29361B2}" type="presOf" srcId="{3EA11FA0-DC02-4ADC-81B5-19C85CA386F9}" destId="{0FDF8921-C4A0-4523-8417-6CA98D717CE7}" srcOrd="0" destOrd="0" presId="urn:microsoft.com/office/officeart/2008/layout/LinedList"/>
    <dgm:cxn modelId="{79EF78FE-D73D-4DA7-AEB7-FB337354D616}" type="presOf" srcId="{D8F32BE6-7A9F-49E7-A2D1-1543B4579D4F}" destId="{FAD7F6D8-1270-4FE5-AB2E-ABAE20FCF4F0}" srcOrd="0" destOrd="0" presId="urn:microsoft.com/office/officeart/2008/layout/LinedList"/>
    <dgm:cxn modelId="{26DDCD90-7710-459E-B80B-A4BF9C104CB4}" type="presParOf" srcId="{FAD7F6D8-1270-4FE5-AB2E-ABAE20FCF4F0}" destId="{EF26FBF0-DF84-4CC0-917B-8F9B27CCEA58}" srcOrd="0" destOrd="0" presId="urn:microsoft.com/office/officeart/2008/layout/LinedList"/>
    <dgm:cxn modelId="{2B447F5B-AAD6-4A7F-B4A3-7DE532414998}" type="presParOf" srcId="{FAD7F6D8-1270-4FE5-AB2E-ABAE20FCF4F0}" destId="{3C6BAB1E-10B9-4E92-A794-19F576D96B76}" srcOrd="1" destOrd="0" presId="urn:microsoft.com/office/officeart/2008/layout/LinedList"/>
    <dgm:cxn modelId="{093018AE-3721-4E07-864D-AA4BFA0B84A0}" type="presParOf" srcId="{3C6BAB1E-10B9-4E92-A794-19F576D96B76}" destId="{FB078776-14EC-498D-B0F8-90E23C56CFD9}" srcOrd="0" destOrd="0" presId="urn:microsoft.com/office/officeart/2008/layout/LinedList"/>
    <dgm:cxn modelId="{14DB928A-43CA-4441-B8E2-A3B717E806BA}" type="presParOf" srcId="{3C6BAB1E-10B9-4E92-A794-19F576D96B76}" destId="{4C1EFE3D-4C76-4558-A261-F0FC8C17D6B8}" srcOrd="1" destOrd="0" presId="urn:microsoft.com/office/officeart/2008/layout/LinedList"/>
    <dgm:cxn modelId="{DD9D1E9C-0035-4EFC-9DA3-8E2F942CC798}" type="presParOf" srcId="{FAD7F6D8-1270-4FE5-AB2E-ABAE20FCF4F0}" destId="{D77ACB99-747B-4531-957A-2C49B1B56EC2}" srcOrd="2" destOrd="0" presId="urn:microsoft.com/office/officeart/2008/layout/LinedList"/>
    <dgm:cxn modelId="{19A35838-1014-4D73-A3EC-2D895C340A92}" type="presParOf" srcId="{FAD7F6D8-1270-4FE5-AB2E-ABAE20FCF4F0}" destId="{B63241ED-4C55-4BDD-915A-9F2371DBADAF}" srcOrd="3" destOrd="0" presId="urn:microsoft.com/office/officeart/2008/layout/LinedList"/>
    <dgm:cxn modelId="{6583C723-E981-4A56-9A54-E6F6ED4E6576}" type="presParOf" srcId="{B63241ED-4C55-4BDD-915A-9F2371DBADAF}" destId="{3DB111FD-6A1B-492B-9D92-CE6017F5CCDD}" srcOrd="0" destOrd="0" presId="urn:microsoft.com/office/officeart/2008/layout/LinedList"/>
    <dgm:cxn modelId="{4620D6DC-8C26-45BF-9FAC-0D86E7314862}" type="presParOf" srcId="{B63241ED-4C55-4BDD-915A-9F2371DBADAF}" destId="{9E6C0225-6260-4E34-83F0-7C2061EEEFDB}" srcOrd="1" destOrd="0" presId="urn:microsoft.com/office/officeart/2008/layout/LinedList"/>
    <dgm:cxn modelId="{A446D567-EEEF-4B7C-8FBB-E9FBEA0BBAAF}" type="presParOf" srcId="{FAD7F6D8-1270-4FE5-AB2E-ABAE20FCF4F0}" destId="{2B2EAF33-517D-4D7F-98CF-22DD1D8C42DB}" srcOrd="4" destOrd="0" presId="urn:microsoft.com/office/officeart/2008/layout/LinedList"/>
    <dgm:cxn modelId="{2B19189E-8E52-4FD0-A18A-BA6E88A5A0AC}" type="presParOf" srcId="{FAD7F6D8-1270-4FE5-AB2E-ABAE20FCF4F0}" destId="{48F4A5E7-A54E-451B-BED2-F4ADEBF4847E}" srcOrd="5" destOrd="0" presId="urn:microsoft.com/office/officeart/2008/layout/LinedList"/>
    <dgm:cxn modelId="{A3F54E92-090D-462A-8653-85165898221A}" type="presParOf" srcId="{48F4A5E7-A54E-451B-BED2-F4ADEBF4847E}" destId="{C23CD87C-2CFF-4881-A541-018FBC10B0E6}" srcOrd="0" destOrd="0" presId="urn:microsoft.com/office/officeart/2008/layout/LinedList"/>
    <dgm:cxn modelId="{D4594346-D2E3-4C8F-B61A-B434E4AF9301}" type="presParOf" srcId="{48F4A5E7-A54E-451B-BED2-F4ADEBF4847E}" destId="{8A0CF874-1253-4953-9BE7-1F7E8FFA28AD}" srcOrd="1" destOrd="0" presId="urn:microsoft.com/office/officeart/2008/layout/LinedList"/>
    <dgm:cxn modelId="{5023C51D-43BD-4C82-8877-B4B5C3F5107B}" type="presParOf" srcId="{FAD7F6D8-1270-4FE5-AB2E-ABAE20FCF4F0}" destId="{CF57FF34-44E4-495A-A003-A5E463C58CFA}" srcOrd="6" destOrd="0" presId="urn:microsoft.com/office/officeart/2008/layout/LinedList"/>
    <dgm:cxn modelId="{A95A369A-691B-4338-81CF-B2AAE37FB876}" type="presParOf" srcId="{FAD7F6D8-1270-4FE5-AB2E-ABAE20FCF4F0}" destId="{0B8A1215-D571-45B7-879B-D0462A8DEE30}" srcOrd="7" destOrd="0" presId="urn:microsoft.com/office/officeart/2008/layout/LinedList"/>
    <dgm:cxn modelId="{BF15B4A5-7D09-48A8-9E77-5150DFF9D32A}" type="presParOf" srcId="{0B8A1215-D571-45B7-879B-D0462A8DEE30}" destId="{0FDF8921-C4A0-4523-8417-6CA98D717CE7}" srcOrd="0" destOrd="0" presId="urn:microsoft.com/office/officeart/2008/layout/LinedList"/>
    <dgm:cxn modelId="{244B7E8F-5694-4302-9DD3-40621B8CCFB6}" type="presParOf" srcId="{0B8A1215-D571-45B7-879B-D0462A8DEE30}" destId="{BA632BC6-53A9-468D-AE75-3A5C7C3CC767}" srcOrd="1" destOrd="0" presId="urn:microsoft.com/office/officeart/2008/layout/LinedList"/>
    <dgm:cxn modelId="{379FCF10-E816-4068-A440-417D8B84846C}" type="presParOf" srcId="{FAD7F6D8-1270-4FE5-AB2E-ABAE20FCF4F0}" destId="{C555C9C6-03A6-4295-92CF-28927D68DD70}" srcOrd="8" destOrd="0" presId="urn:microsoft.com/office/officeart/2008/layout/LinedList"/>
    <dgm:cxn modelId="{DF57AF26-3D52-4FE4-8B0C-CB7A59E9FED0}" type="presParOf" srcId="{FAD7F6D8-1270-4FE5-AB2E-ABAE20FCF4F0}" destId="{BE8F7E62-674B-45B0-BD0A-459503340BB2}" srcOrd="9" destOrd="0" presId="urn:microsoft.com/office/officeart/2008/layout/LinedList"/>
    <dgm:cxn modelId="{F24FA3C9-6E71-42AF-A39B-946FE8AA4240}" type="presParOf" srcId="{BE8F7E62-674B-45B0-BD0A-459503340BB2}" destId="{CD54B580-4153-4DEE-AD39-82F6A1ACEDE5}" srcOrd="0" destOrd="0" presId="urn:microsoft.com/office/officeart/2008/layout/LinedList"/>
    <dgm:cxn modelId="{F7F8F758-06B6-4FA9-BBFA-887A6A49A1F1}" type="presParOf" srcId="{BE8F7E62-674B-45B0-BD0A-459503340BB2}" destId="{42791F8E-CD6A-4DC6-9001-2724B4D03356}" srcOrd="1" destOrd="0" presId="urn:microsoft.com/office/officeart/2008/layout/LinedList"/>
    <dgm:cxn modelId="{75AC15E2-A664-4B8D-AA4D-1A1903C09E0E}" type="presParOf" srcId="{FAD7F6D8-1270-4FE5-AB2E-ABAE20FCF4F0}" destId="{6ED9A34E-2933-412D-9244-E01B8C886443}" srcOrd="10" destOrd="0" presId="urn:microsoft.com/office/officeart/2008/layout/LinedList"/>
    <dgm:cxn modelId="{D731173A-006D-4AA5-805C-D25986553DBC}" type="presParOf" srcId="{FAD7F6D8-1270-4FE5-AB2E-ABAE20FCF4F0}" destId="{F5D42060-4EEF-4EAC-887C-655C6A8DE100}" srcOrd="11" destOrd="0" presId="urn:microsoft.com/office/officeart/2008/layout/LinedList"/>
    <dgm:cxn modelId="{9588F746-48A0-4339-8986-C738E7B90588}" type="presParOf" srcId="{F5D42060-4EEF-4EAC-887C-655C6A8DE100}" destId="{93939088-B5E8-4ED8-8AFD-78ED0CB79A1F}" srcOrd="0" destOrd="0" presId="urn:microsoft.com/office/officeart/2008/layout/LinedList"/>
    <dgm:cxn modelId="{F8140A8B-0BC8-44B6-909C-58FAB51EDF55}" type="presParOf" srcId="{F5D42060-4EEF-4EAC-887C-655C6A8DE100}" destId="{7B4446B6-5E12-4C1C-82DE-3A23FEEF0DCC}" srcOrd="1" destOrd="0" presId="urn:microsoft.com/office/officeart/2008/layout/LinedList"/>
    <dgm:cxn modelId="{8F24AEC9-8AF5-4EA6-A0B9-25CEAC01AD92}" type="presParOf" srcId="{FAD7F6D8-1270-4FE5-AB2E-ABAE20FCF4F0}" destId="{4FF209E5-9D99-4C16-B5A8-312823F3DF94}" srcOrd="12" destOrd="0" presId="urn:microsoft.com/office/officeart/2008/layout/LinedList"/>
    <dgm:cxn modelId="{BA3D5062-99AA-4FCC-A8A5-F3893FB3898C}" type="presParOf" srcId="{FAD7F6D8-1270-4FE5-AB2E-ABAE20FCF4F0}" destId="{BF3BCC35-C504-49B3-9604-2F0F80C6EF95}" srcOrd="13" destOrd="0" presId="urn:microsoft.com/office/officeart/2008/layout/LinedList"/>
    <dgm:cxn modelId="{F7702B65-9818-46D9-8D65-029890FA173F}" type="presParOf" srcId="{BF3BCC35-C504-49B3-9604-2F0F80C6EF95}" destId="{94DA1FFE-7115-4EB0-9BFF-3B54E67DBE9E}" srcOrd="0" destOrd="0" presId="urn:microsoft.com/office/officeart/2008/layout/LinedList"/>
    <dgm:cxn modelId="{CF0B9AF0-32C5-454A-975B-CC7E3EB1A532}" type="presParOf" srcId="{BF3BCC35-C504-49B3-9604-2F0F80C6EF95}" destId="{89B1DF1E-2221-459B-98F5-8825C06293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5AEFED-225A-4E14-8AE9-00C210D317D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kumimoji="1" lang="ja-JP" altLang="en-US"/>
        </a:p>
      </dgm:t>
    </dgm:pt>
    <dgm:pt modelId="{09B0DC43-809F-4D91-8956-04DA30D7CEDF}">
      <dgm:prSet/>
      <dgm:spPr/>
      <dgm:t>
        <a:bodyPr/>
        <a:lstStyle/>
        <a:p>
          <a:r>
            <a:rPr kumimoji="1" lang="ja-JP"/>
            <a:t>コーチングは</a:t>
          </a:r>
          <a:r>
            <a:rPr kumimoji="1" lang="en-US"/>
            <a:t>1</a:t>
          </a:r>
          <a:r>
            <a:rPr kumimoji="1" lang="ja-JP"/>
            <a:t>対</a:t>
          </a:r>
          <a:r>
            <a:rPr kumimoji="1" lang="en-US"/>
            <a:t>1</a:t>
          </a:r>
          <a:r>
            <a:rPr kumimoji="1" lang="ja-JP"/>
            <a:t>で行うのが基本です。</a:t>
          </a:r>
          <a:endParaRPr lang="ja-JP"/>
        </a:p>
      </dgm:t>
    </dgm:pt>
    <dgm:pt modelId="{79A997DE-AB6F-42BA-B8FE-06C18B6FA824}" type="parTrans" cxnId="{B0A6C6FE-0743-4669-8DB8-0806289524F4}">
      <dgm:prSet/>
      <dgm:spPr/>
      <dgm:t>
        <a:bodyPr/>
        <a:lstStyle/>
        <a:p>
          <a:endParaRPr kumimoji="1" lang="ja-JP" altLang="en-US"/>
        </a:p>
      </dgm:t>
    </dgm:pt>
    <dgm:pt modelId="{7EC16572-C123-4D93-981A-39E4F71A05E9}" type="sibTrans" cxnId="{B0A6C6FE-0743-4669-8DB8-0806289524F4}">
      <dgm:prSet/>
      <dgm:spPr/>
      <dgm:t>
        <a:bodyPr/>
        <a:lstStyle/>
        <a:p>
          <a:endParaRPr kumimoji="1" lang="ja-JP" altLang="en-US"/>
        </a:p>
      </dgm:t>
    </dgm:pt>
    <dgm:pt modelId="{C5927CA6-D17B-471A-81CC-D2D20674CEEA}">
      <dgm:prSet/>
      <dgm:spPr/>
      <dgm:t>
        <a:bodyPr/>
        <a:lstStyle/>
        <a:p>
          <a:r>
            <a:rPr kumimoji="1" lang="ja-JP"/>
            <a:t>価値観・行動パターンは人によって違うため、適切なアプローチ方法も異なります。</a:t>
          </a:r>
          <a:endParaRPr lang="ja-JP"/>
        </a:p>
      </dgm:t>
    </dgm:pt>
    <dgm:pt modelId="{C05A1482-0DE5-4FCC-90D5-EAA933CBB7B4}" type="parTrans" cxnId="{E69B106C-2A02-4520-BA20-3C17B1C4F0FA}">
      <dgm:prSet/>
      <dgm:spPr/>
      <dgm:t>
        <a:bodyPr/>
        <a:lstStyle/>
        <a:p>
          <a:endParaRPr kumimoji="1" lang="ja-JP" altLang="en-US"/>
        </a:p>
      </dgm:t>
    </dgm:pt>
    <dgm:pt modelId="{3F1D8108-2857-4DD9-A04C-1B81E58A9905}" type="sibTrans" cxnId="{E69B106C-2A02-4520-BA20-3C17B1C4F0FA}">
      <dgm:prSet/>
      <dgm:spPr/>
      <dgm:t>
        <a:bodyPr/>
        <a:lstStyle/>
        <a:p>
          <a:endParaRPr kumimoji="1" lang="ja-JP" altLang="en-US"/>
        </a:p>
      </dgm:t>
    </dgm:pt>
    <dgm:pt modelId="{6B6C88AB-BE33-4938-A132-8952A3FDD381}">
      <dgm:prSet/>
      <dgm:spPr/>
      <dgm:t>
        <a:bodyPr/>
        <a:lstStyle/>
        <a:p>
          <a:r>
            <a:rPr kumimoji="1" lang="ja-JP"/>
            <a:t>ある人には効果的な言葉がけも、別の人は違う受け取り方をする可能性もあるでしょう。</a:t>
          </a:r>
          <a:endParaRPr lang="ja-JP"/>
        </a:p>
      </dgm:t>
    </dgm:pt>
    <dgm:pt modelId="{DD4FE4FB-2CBE-4922-AAF2-C7E744242D28}" type="parTrans" cxnId="{2DEA6073-481E-4025-9D30-EBFE4E8DE543}">
      <dgm:prSet/>
      <dgm:spPr/>
      <dgm:t>
        <a:bodyPr/>
        <a:lstStyle/>
        <a:p>
          <a:endParaRPr kumimoji="1" lang="ja-JP" altLang="en-US"/>
        </a:p>
      </dgm:t>
    </dgm:pt>
    <dgm:pt modelId="{F7F23E02-5F53-48BC-8516-AD3FC00E9FB8}" type="sibTrans" cxnId="{2DEA6073-481E-4025-9D30-EBFE4E8DE543}">
      <dgm:prSet/>
      <dgm:spPr/>
      <dgm:t>
        <a:bodyPr/>
        <a:lstStyle/>
        <a:p>
          <a:endParaRPr kumimoji="1" lang="ja-JP" altLang="en-US"/>
        </a:p>
      </dgm:t>
    </dgm:pt>
    <dgm:pt modelId="{E50CA007-6F47-4F1C-9762-84C792BFE470}">
      <dgm:prSet/>
      <dgm:spPr/>
      <dgm:t>
        <a:bodyPr/>
        <a:lstStyle/>
        <a:p>
          <a:r>
            <a:rPr kumimoji="1" lang="ja-JP"/>
            <a:t>例えば、自己肯定感の高い人と低い人では、</a:t>
          </a:r>
          <a:endParaRPr lang="ja-JP"/>
        </a:p>
      </dgm:t>
    </dgm:pt>
    <dgm:pt modelId="{88986783-56E3-489A-AA97-A3F697F6A93E}" type="parTrans" cxnId="{47A68CD3-C5FD-4B4E-B794-3D1FA69100F4}">
      <dgm:prSet/>
      <dgm:spPr/>
      <dgm:t>
        <a:bodyPr/>
        <a:lstStyle/>
        <a:p>
          <a:endParaRPr kumimoji="1" lang="ja-JP" altLang="en-US"/>
        </a:p>
      </dgm:t>
    </dgm:pt>
    <dgm:pt modelId="{5095460F-B040-4945-B6CA-3BB3DDF32E02}" type="sibTrans" cxnId="{47A68CD3-C5FD-4B4E-B794-3D1FA69100F4}">
      <dgm:prSet/>
      <dgm:spPr/>
      <dgm:t>
        <a:bodyPr/>
        <a:lstStyle/>
        <a:p>
          <a:endParaRPr kumimoji="1" lang="ja-JP" altLang="en-US"/>
        </a:p>
      </dgm:t>
    </dgm:pt>
    <dgm:pt modelId="{E2EB16E0-90D1-48D4-9AC5-4869001C34C1}">
      <dgm:prSet/>
      <dgm:spPr/>
      <dgm:t>
        <a:bodyPr/>
        <a:lstStyle/>
        <a:p>
          <a:r>
            <a:rPr kumimoji="1" lang="ja-JP"/>
            <a:t>「すごいですね」という褒め言葉でも受け取り方が異なる可能性があります。</a:t>
          </a:r>
          <a:endParaRPr lang="ja-JP"/>
        </a:p>
      </dgm:t>
    </dgm:pt>
    <dgm:pt modelId="{2BB7A5C6-1644-4251-9EC0-FC3A23A39953}" type="parTrans" cxnId="{EC46D806-B479-476A-BC1D-3275EFEDF823}">
      <dgm:prSet/>
      <dgm:spPr/>
      <dgm:t>
        <a:bodyPr/>
        <a:lstStyle/>
        <a:p>
          <a:endParaRPr kumimoji="1" lang="ja-JP" altLang="en-US"/>
        </a:p>
      </dgm:t>
    </dgm:pt>
    <dgm:pt modelId="{AA3F0386-D417-49EF-9A1A-F3E68648A761}" type="sibTrans" cxnId="{EC46D806-B479-476A-BC1D-3275EFEDF823}">
      <dgm:prSet/>
      <dgm:spPr/>
      <dgm:t>
        <a:bodyPr/>
        <a:lstStyle/>
        <a:p>
          <a:endParaRPr kumimoji="1" lang="ja-JP" altLang="en-US"/>
        </a:p>
      </dgm:t>
    </dgm:pt>
    <dgm:pt modelId="{048FE9EC-78D9-4012-9853-AD61554FA515}">
      <dgm:prSet/>
      <dgm:spPr/>
      <dgm:t>
        <a:bodyPr/>
        <a:lstStyle/>
        <a:p>
          <a:r>
            <a:rPr kumimoji="1" lang="ja-JP"/>
            <a:t>単によい部分を褒めたり問題点を指摘したりという単純な方法ではなく、</a:t>
          </a:r>
          <a:endParaRPr lang="ja-JP"/>
        </a:p>
      </dgm:t>
    </dgm:pt>
    <dgm:pt modelId="{8CCFCBFD-04F9-4C34-AF08-D248B9959101}" type="parTrans" cxnId="{ACE50A48-2158-4A50-B239-AD3BEFF469E0}">
      <dgm:prSet/>
      <dgm:spPr/>
      <dgm:t>
        <a:bodyPr/>
        <a:lstStyle/>
        <a:p>
          <a:endParaRPr kumimoji="1" lang="ja-JP" altLang="en-US"/>
        </a:p>
      </dgm:t>
    </dgm:pt>
    <dgm:pt modelId="{3B6ECDCA-ECA5-4BFD-900F-0A41175CB0B4}" type="sibTrans" cxnId="{ACE50A48-2158-4A50-B239-AD3BEFF469E0}">
      <dgm:prSet/>
      <dgm:spPr/>
      <dgm:t>
        <a:bodyPr/>
        <a:lstStyle/>
        <a:p>
          <a:endParaRPr kumimoji="1" lang="ja-JP" altLang="en-US"/>
        </a:p>
      </dgm:t>
    </dgm:pt>
    <dgm:pt modelId="{218C2C6C-3034-492E-916D-20E84C0CAC39}">
      <dgm:prSet/>
      <dgm:spPr/>
      <dgm:t>
        <a:bodyPr/>
        <a:lstStyle/>
        <a:p>
          <a:r>
            <a:rPr kumimoji="1" lang="ja-JP"/>
            <a:t>相手にとって最適なタイミングで適切な関わり方をすることが大切です。</a:t>
          </a:r>
          <a:endParaRPr lang="ja-JP"/>
        </a:p>
      </dgm:t>
    </dgm:pt>
    <dgm:pt modelId="{49A600E5-A3E6-4FC4-86F4-F8BAC3CB8B44}" type="parTrans" cxnId="{A9BE3B15-177C-482A-B0C1-467163BF6A6D}">
      <dgm:prSet/>
      <dgm:spPr/>
      <dgm:t>
        <a:bodyPr/>
        <a:lstStyle/>
        <a:p>
          <a:endParaRPr kumimoji="1" lang="ja-JP" altLang="en-US"/>
        </a:p>
      </dgm:t>
    </dgm:pt>
    <dgm:pt modelId="{A8050526-5C5E-4221-8FF4-53C57CE36B7F}" type="sibTrans" cxnId="{A9BE3B15-177C-482A-B0C1-467163BF6A6D}">
      <dgm:prSet/>
      <dgm:spPr/>
      <dgm:t>
        <a:bodyPr/>
        <a:lstStyle/>
        <a:p>
          <a:endParaRPr kumimoji="1" lang="ja-JP" altLang="en-US"/>
        </a:p>
      </dgm:t>
    </dgm:pt>
    <dgm:pt modelId="{853013BA-6621-42E7-971C-3ACEEECDC0AE}">
      <dgm:prSet/>
      <dgm:spPr/>
      <dgm:t>
        <a:bodyPr/>
        <a:lstStyle/>
        <a:p>
          <a:r>
            <a:rPr kumimoji="1" lang="ja-JP"/>
            <a:t>そのためには、個別に異なる対応をすることが求められます</a:t>
          </a:r>
          <a:endParaRPr lang="ja-JP"/>
        </a:p>
      </dgm:t>
    </dgm:pt>
    <dgm:pt modelId="{1380D071-2370-4E0A-B524-DB5A22530D8F}" type="parTrans" cxnId="{E36DA38D-2360-40B8-8B53-6ED5E74672DD}">
      <dgm:prSet/>
      <dgm:spPr/>
      <dgm:t>
        <a:bodyPr/>
        <a:lstStyle/>
        <a:p>
          <a:endParaRPr kumimoji="1" lang="ja-JP" altLang="en-US"/>
        </a:p>
      </dgm:t>
    </dgm:pt>
    <dgm:pt modelId="{BF1EE7A3-121E-4EE9-9C8B-CA3327F920C7}" type="sibTrans" cxnId="{E36DA38D-2360-40B8-8B53-6ED5E74672DD}">
      <dgm:prSet/>
      <dgm:spPr/>
      <dgm:t>
        <a:bodyPr/>
        <a:lstStyle/>
        <a:p>
          <a:endParaRPr kumimoji="1" lang="ja-JP" altLang="en-US"/>
        </a:p>
      </dgm:t>
    </dgm:pt>
    <dgm:pt modelId="{CDE5204F-C6A3-48E2-8757-0B09760FEBDC}" type="pres">
      <dgm:prSet presAssocID="{E65AEFED-225A-4E14-8AE9-00C210D317DF}" presName="vert0" presStyleCnt="0">
        <dgm:presLayoutVars>
          <dgm:dir/>
          <dgm:animOne val="branch"/>
          <dgm:animLvl val="lvl"/>
        </dgm:presLayoutVars>
      </dgm:prSet>
      <dgm:spPr/>
    </dgm:pt>
    <dgm:pt modelId="{605116D8-7710-4BCE-B8FE-4A3F84ECAED0}" type="pres">
      <dgm:prSet presAssocID="{09B0DC43-809F-4D91-8956-04DA30D7CEDF}" presName="thickLine" presStyleLbl="alignNode1" presStyleIdx="0" presStyleCnt="8"/>
      <dgm:spPr/>
    </dgm:pt>
    <dgm:pt modelId="{AF8C38E8-2492-4B11-AD2C-7F859626CE77}" type="pres">
      <dgm:prSet presAssocID="{09B0DC43-809F-4D91-8956-04DA30D7CEDF}" presName="horz1" presStyleCnt="0"/>
      <dgm:spPr/>
    </dgm:pt>
    <dgm:pt modelId="{6E47C87D-6329-4C1D-B8E7-0E21E27015C5}" type="pres">
      <dgm:prSet presAssocID="{09B0DC43-809F-4D91-8956-04DA30D7CEDF}" presName="tx1" presStyleLbl="revTx" presStyleIdx="0" presStyleCnt="8"/>
      <dgm:spPr/>
    </dgm:pt>
    <dgm:pt modelId="{89F215B3-CAAC-492E-9F0E-9535EA441242}" type="pres">
      <dgm:prSet presAssocID="{09B0DC43-809F-4D91-8956-04DA30D7CEDF}" presName="vert1" presStyleCnt="0"/>
      <dgm:spPr/>
    </dgm:pt>
    <dgm:pt modelId="{0A76DD48-4A56-470A-94D9-FE7D97E5F621}" type="pres">
      <dgm:prSet presAssocID="{C5927CA6-D17B-471A-81CC-D2D20674CEEA}" presName="thickLine" presStyleLbl="alignNode1" presStyleIdx="1" presStyleCnt="8"/>
      <dgm:spPr/>
    </dgm:pt>
    <dgm:pt modelId="{04EDAC45-1FB3-44CC-874B-7AFE6811F688}" type="pres">
      <dgm:prSet presAssocID="{C5927CA6-D17B-471A-81CC-D2D20674CEEA}" presName="horz1" presStyleCnt="0"/>
      <dgm:spPr/>
    </dgm:pt>
    <dgm:pt modelId="{47904CC5-B1B6-44D4-8729-0B569164F171}" type="pres">
      <dgm:prSet presAssocID="{C5927CA6-D17B-471A-81CC-D2D20674CEEA}" presName="tx1" presStyleLbl="revTx" presStyleIdx="1" presStyleCnt="8"/>
      <dgm:spPr/>
    </dgm:pt>
    <dgm:pt modelId="{A94B7C3B-33D5-472F-8D59-BE18DA5220F4}" type="pres">
      <dgm:prSet presAssocID="{C5927CA6-D17B-471A-81CC-D2D20674CEEA}" presName="vert1" presStyleCnt="0"/>
      <dgm:spPr/>
    </dgm:pt>
    <dgm:pt modelId="{5F907D91-6246-4B62-AECC-116B15068FED}" type="pres">
      <dgm:prSet presAssocID="{6B6C88AB-BE33-4938-A132-8952A3FDD381}" presName="thickLine" presStyleLbl="alignNode1" presStyleIdx="2" presStyleCnt="8"/>
      <dgm:spPr/>
    </dgm:pt>
    <dgm:pt modelId="{F7BD196B-B647-47E4-859E-3F876F98A5A3}" type="pres">
      <dgm:prSet presAssocID="{6B6C88AB-BE33-4938-A132-8952A3FDD381}" presName="horz1" presStyleCnt="0"/>
      <dgm:spPr/>
    </dgm:pt>
    <dgm:pt modelId="{329A8571-B8D6-4185-ADB8-1D4213036F0F}" type="pres">
      <dgm:prSet presAssocID="{6B6C88AB-BE33-4938-A132-8952A3FDD381}" presName="tx1" presStyleLbl="revTx" presStyleIdx="2" presStyleCnt="8"/>
      <dgm:spPr/>
    </dgm:pt>
    <dgm:pt modelId="{7A09355F-A5BF-48DA-B2F6-9EEE2F8BD812}" type="pres">
      <dgm:prSet presAssocID="{6B6C88AB-BE33-4938-A132-8952A3FDD381}" presName="vert1" presStyleCnt="0"/>
      <dgm:spPr/>
    </dgm:pt>
    <dgm:pt modelId="{DB5A4D10-03E5-47AA-B9A7-11BD423B21C5}" type="pres">
      <dgm:prSet presAssocID="{E50CA007-6F47-4F1C-9762-84C792BFE470}" presName="thickLine" presStyleLbl="alignNode1" presStyleIdx="3" presStyleCnt="8"/>
      <dgm:spPr/>
    </dgm:pt>
    <dgm:pt modelId="{35970FA8-650B-4E54-9CDB-FB1C7EC64FB0}" type="pres">
      <dgm:prSet presAssocID="{E50CA007-6F47-4F1C-9762-84C792BFE470}" presName="horz1" presStyleCnt="0"/>
      <dgm:spPr/>
    </dgm:pt>
    <dgm:pt modelId="{5D3FD451-F637-465C-ACC4-F04F4FBFA147}" type="pres">
      <dgm:prSet presAssocID="{E50CA007-6F47-4F1C-9762-84C792BFE470}" presName="tx1" presStyleLbl="revTx" presStyleIdx="3" presStyleCnt="8"/>
      <dgm:spPr/>
    </dgm:pt>
    <dgm:pt modelId="{9840BCEC-AD66-48A6-B4B3-FB2E816C8507}" type="pres">
      <dgm:prSet presAssocID="{E50CA007-6F47-4F1C-9762-84C792BFE470}" presName="vert1" presStyleCnt="0"/>
      <dgm:spPr/>
    </dgm:pt>
    <dgm:pt modelId="{D9F52993-6B13-4129-9C90-6F675ED20549}" type="pres">
      <dgm:prSet presAssocID="{E2EB16E0-90D1-48D4-9AC5-4869001C34C1}" presName="thickLine" presStyleLbl="alignNode1" presStyleIdx="4" presStyleCnt="8"/>
      <dgm:spPr/>
    </dgm:pt>
    <dgm:pt modelId="{E396D55C-8178-4874-9C92-BA99B4C484B6}" type="pres">
      <dgm:prSet presAssocID="{E2EB16E0-90D1-48D4-9AC5-4869001C34C1}" presName="horz1" presStyleCnt="0"/>
      <dgm:spPr/>
    </dgm:pt>
    <dgm:pt modelId="{588A1C88-51D3-4A71-A14D-C657F98AD34C}" type="pres">
      <dgm:prSet presAssocID="{E2EB16E0-90D1-48D4-9AC5-4869001C34C1}" presName="tx1" presStyleLbl="revTx" presStyleIdx="4" presStyleCnt="8"/>
      <dgm:spPr/>
    </dgm:pt>
    <dgm:pt modelId="{A5D2F7BB-E1EC-4251-B334-5E660D75F1F9}" type="pres">
      <dgm:prSet presAssocID="{E2EB16E0-90D1-48D4-9AC5-4869001C34C1}" presName="vert1" presStyleCnt="0"/>
      <dgm:spPr/>
    </dgm:pt>
    <dgm:pt modelId="{5DE8B77B-1CA5-4EB0-BFAB-F2C4F99C2AAA}" type="pres">
      <dgm:prSet presAssocID="{048FE9EC-78D9-4012-9853-AD61554FA515}" presName="thickLine" presStyleLbl="alignNode1" presStyleIdx="5" presStyleCnt="8"/>
      <dgm:spPr/>
    </dgm:pt>
    <dgm:pt modelId="{B9ED586F-24DC-401E-A64B-B52EF74514D6}" type="pres">
      <dgm:prSet presAssocID="{048FE9EC-78D9-4012-9853-AD61554FA515}" presName="horz1" presStyleCnt="0"/>
      <dgm:spPr/>
    </dgm:pt>
    <dgm:pt modelId="{18914D95-C418-45B6-9B09-37CEFC605505}" type="pres">
      <dgm:prSet presAssocID="{048FE9EC-78D9-4012-9853-AD61554FA515}" presName="tx1" presStyleLbl="revTx" presStyleIdx="5" presStyleCnt="8"/>
      <dgm:spPr/>
    </dgm:pt>
    <dgm:pt modelId="{719A3D8F-44F8-4BFE-8CAD-4EE583138FB4}" type="pres">
      <dgm:prSet presAssocID="{048FE9EC-78D9-4012-9853-AD61554FA515}" presName="vert1" presStyleCnt="0"/>
      <dgm:spPr/>
    </dgm:pt>
    <dgm:pt modelId="{D9E9B7D1-18AE-4E77-ABEA-9ED9FA7C74E0}" type="pres">
      <dgm:prSet presAssocID="{218C2C6C-3034-492E-916D-20E84C0CAC39}" presName="thickLine" presStyleLbl="alignNode1" presStyleIdx="6" presStyleCnt="8"/>
      <dgm:spPr/>
    </dgm:pt>
    <dgm:pt modelId="{09F49E8A-C52B-43D3-BD5F-847735C25F80}" type="pres">
      <dgm:prSet presAssocID="{218C2C6C-3034-492E-916D-20E84C0CAC39}" presName="horz1" presStyleCnt="0"/>
      <dgm:spPr/>
    </dgm:pt>
    <dgm:pt modelId="{E3350197-927B-4E5D-9672-AD6D721428D3}" type="pres">
      <dgm:prSet presAssocID="{218C2C6C-3034-492E-916D-20E84C0CAC39}" presName="tx1" presStyleLbl="revTx" presStyleIdx="6" presStyleCnt="8"/>
      <dgm:spPr/>
    </dgm:pt>
    <dgm:pt modelId="{7D41DDA4-28BA-449E-9BAF-1E3803A8A5EF}" type="pres">
      <dgm:prSet presAssocID="{218C2C6C-3034-492E-916D-20E84C0CAC39}" presName="vert1" presStyleCnt="0"/>
      <dgm:spPr/>
    </dgm:pt>
    <dgm:pt modelId="{DEC9176E-27F8-41F5-8CFC-A2A5C83F01F4}" type="pres">
      <dgm:prSet presAssocID="{853013BA-6621-42E7-971C-3ACEEECDC0AE}" presName="thickLine" presStyleLbl="alignNode1" presStyleIdx="7" presStyleCnt="8"/>
      <dgm:spPr/>
    </dgm:pt>
    <dgm:pt modelId="{B00D7F54-911D-43DC-80BF-1BEFCD43A94B}" type="pres">
      <dgm:prSet presAssocID="{853013BA-6621-42E7-971C-3ACEEECDC0AE}" presName="horz1" presStyleCnt="0"/>
      <dgm:spPr/>
    </dgm:pt>
    <dgm:pt modelId="{DB8A2390-0161-4334-9092-BCC677E1135C}" type="pres">
      <dgm:prSet presAssocID="{853013BA-6621-42E7-971C-3ACEEECDC0AE}" presName="tx1" presStyleLbl="revTx" presStyleIdx="7" presStyleCnt="8"/>
      <dgm:spPr/>
    </dgm:pt>
    <dgm:pt modelId="{9552265F-068E-4256-8A3E-1DD9BBECD871}" type="pres">
      <dgm:prSet presAssocID="{853013BA-6621-42E7-971C-3ACEEECDC0AE}" presName="vert1" presStyleCnt="0"/>
      <dgm:spPr/>
    </dgm:pt>
  </dgm:ptLst>
  <dgm:cxnLst>
    <dgm:cxn modelId="{EC46D806-B479-476A-BC1D-3275EFEDF823}" srcId="{E65AEFED-225A-4E14-8AE9-00C210D317DF}" destId="{E2EB16E0-90D1-48D4-9AC5-4869001C34C1}" srcOrd="4" destOrd="0" parTransId="{2BB7A5C6-1644-4251-9EC0-FC3A23A39953}" sibTransId="{AA3F0386-D417-49EF-9A1A-F3E68648A761}"/>
    <dgm:cxn modelId="{A9BE3B15-177C-482A-B0C1-467163BF6A6D}" srcId="{E65AEFED-225A-4E14-8AE9-00C210D317DF}" destId="{218C2C6C-3034-492E-916D-20E84C0CAC39}" srcOrd="6" destOrd="0" parTransId="{49A600E5-A3E6-4FC4-86F4-F8BAC3CB8B44}" sibTransId="{A8050526-5C5E-4221-8FF4-53C57CE36B7F}"/>
    <dgm:cxn modelId="{E1C2181A-F649-4F91-9F45-DB999D3C5BB5}" type="presOf" srcId="{C5927CA6-D17B-471A-81CC-D2D20674CEEA}" destId="{47904CC5-B1B6-44D4-8729-0B569164F171}" srcOrd="0" destOrd="0" presId="urn:microsoft.com/office/officeart/2008/layout/LinedList"/>
    <dgm:cxn modelId="{88C63921-9E54-45ED-AB80-C9405F2C105A}" type="presOf" srcId="{E50CA007-6F47-4F1C-9762-84C792BFE470}" destId="{5D3FD451-F637-465C-ACC4-F04F4FBFA147}" srcOrd="0" destOrd="0" presId="urn:microsoft.com/office/officeart/2008/layout/LinedList"/>
    <dgm:cxn modelId="{C708AA2B-FE42-4708-9D8F-84D3359AD021}" type="presOf" srcId="{6B6C88AB-BE33-4938-A132-8952A3FDD381}" destId="{329A8571-B8D6-4185-ADB8-1D4213036F0F}" srcOrd="0" destOrd="0" presId="urn:microsoft.com/office/officeart/2008/layout/LinedList"/>
    <dgm:cxn modelId="{50833530-6A25-4278-8283-4EF48796161F}" type="presOf" srcId="{E2EB16E0-90D1-48D4-9AC5-4869001C34C1}" destId="{588A1C88-51D3-4A71-A14D-C657F98AD34C}" srcOrd="0" destOrd="0" presId="urn:microsoft.com/office/officeart/2008/layout/LinedList"/>
    <dgm:cxn modelId="{2CD3BE61-F068-4C98-BA2C-D232B2E459B2}" type="presOf" srcId="{853013BA-6621-42E7-971C-3ACEEECDC0AE}" destId="{DB8A2390-0161-4334-9092-BCC677E1135C}" srcOrd="0" destOrd="0" presId="urn:microsoft.com/office/officeart/2008/layout/LinedList"/>
    <dgm:cxn modelId="{ACE50A48-2158-4A50-B239-AD3BEFF469E0}" srcId="{E65AEFED-225A-4E14-8AE9-00C210D317DF}" destId="{048FE9EC-78D9-4012-9853-AD61554FA515}" srcOrd="5" destOrd="0" parTransId="{8CCFCBFD-04F9-4C34-AF08-D248B9959101}" sibTransId="{3B6ECDCA-ECA5-4BFD-900F-0A41175CB0B4}"/>
    <dgm:cxn modelId="{E69B106C-2A02-4520-BA20-3C17B1C4F0FA}" srcId="{E65AEFED-225A-4E14-8AE9-00C210D317DF}" destId="{C5927CA6-D17B-471A-81CC-D2D20674CEEA}" srcOrd="1" destOrd="0" parTransId="{C05A1482-0DE5-4FCC-90D5-EAA933CBB7B4}" sibTransId="{3F1D8108-2857-4DD9-A04C-1B81E58A9905}"/>
    <dgm:cxn modelId="{4E5E4272-5C06-4241-B6A8-7C6E5E07ABD3}" type="presOf" srcId="{E65AEFED-225A-4E14-8AE9-00C210D317DF}" destId="{CDE5204F-C6A3-48E2-8757-0B09760FEBDC}" srcOrd="0" destOrd="0" presId="urn:microsoft.com/office/officeart/2008/layout/LinedList"/>
    <dgm:cxn modelId="{2DEA6073-481E-4025-9D30-EBFE4E8DE543}" srcId="{E65AEFED-225A-4E14-8AE9-00C210D317DF}" destId="{6B6C88AB-BE33-4938-A132-8952A3FDD381}" srcOrd="2" destOrd="0" parTransId="{DD4FE4FB-2CBE-4922-AAF2-C7E744242D28}" sibTransId="{F7F23E02-5F53-48BC-8516-AD3FC00E9FB8}"/>
    <dgm:cxn modelId="{E36DA38D-2360-40B8-8B53-6ED5E74672DD}" srcId="{E65AEFED-225A-4E14-8AE9-00C210D317DF}" destId="{853013BA-6621-42E7-971C-3ACEEECDC0AE}" srcOrd="7" destOrd="0" parTransId="{1380D071-2370-4E0A-B524-DB5A22530D8F}" sibTransId="{BF1EE7A3-121E-4EE9-9C8B-CA3327F920C7}"/>
    <dgm:cxn modelId="{09843990-344A-4095-94C7-335260E881D5}" type="presOf" srcId="{048FE9EC-78D9-4012-9853-AD61554FA515}" destId="{18914D95-C418-45B6-9B09-37CEFC605505}" srcOrd="0" destOrd="0" presId="urn:microsoft.com/office/officeart/2008/layout/LinedList"/>
    <dgm:cxn modelId="{159433B2-7C83-42F4-8076-BA6F05897169}" type="presOf" srcId="{09B0DC43-809F-4D91-8956-04DA30D7CEDF}" destId="{6E47C87D-6329-4C1D-B8E7-0E21E27015C5}" srcOrd="0" destOrd="0" presId="urn:microsoft.com/office/officeart/2008/layout/LinedList"/>
    <dgm:cxn modelId="{47A68CD3-C5FD-4B4E-B794-3D1FA69100F4}" srcId="{E65AEFED-225A-4E14-8AE9-00C210D317DF}" destId="{E50CA007-6F47-4F1C-9762-84C792BFE470}" srcOrd="3" destOrd="0" parTransId="{88986783-56E3-489A-AA97-A3F697F6A93E}" sibTransId="{5095460F-B040-4945-B6CA-3BB3DDF32E02}"/>
    <dgm:cxn modelId="{679AB5F7-A30D-4A89-905D-4B63F2FC865C}" type="presOf" srcId="{218C2C6C-3034-492E-916D-20E84C0CAC39}" destId="{E3350197-927B-4E5D-9672-AD6D721428D3}" srcOrd="0" destOrd="0" presId="urn:microsoft.com/office/officeart/2008/layout/LinedList"/>
    <dgm:cxn modelId="{B0A6C6FE-0743-4669-8DB8-0806289524F4}" srcId="{E65AEFED-225A-4E14-8AE9-00C210D317DF}" destId="{09B0DC43-809F-4D91-8956-04DA30D7CEDF}" srcOrd="0" destOrd="0" parTransId="{79A997DE-AB6F-42BA-B8FE-06C18B6FA824}" sibTransId="{7EC16572-C123-4D93-981A-39E4F71A05E9}"/>
    <dgm:cxn modelId="{3BE12EA3-A1F9-4D06-989C-B55929BE7D22}" type="presParOf" srcId="{CDE5204F-C6A3-48E2-8757-0B09760FEBDC}" destId="{605116D8-7710-4BCE-B8FE-4A3F84ECAED0}" srcOrd="0" destOrd="0" presId="urn:microsoft.com/office/officeart/2008/layout/LinedList"/>
    <dgm:cxn modelId="{791EAA24-E129-4D22-A6B2-D32B24FB1AE8}" type="presParOf" srcId="{CDE5204F-C6A3-48E2-8757-0B09760FEBDC}" destId="{AF8C38E8-2492-4B11-AD2C-7F859626CE77}" srcOrd="1" destOrd="0" presId="urn:microsoft.com/office/officeart/2008/layout/LinedList"/>
    <dgm:cxn modelId="{918A2AFB-8BCF-4FE3-9841-35B13B9286F7}" type="presParOf" srcId="{AF8C38E8-2492-4B11-AD2C-7F859626CE77}" destId="{6E47C87D-6329-4C1D-B8E7-0E21E27015C5}" srcOrd="0" destOrd="0" presId="urn:microsoft.com/office/officeart/2008/layout/LinedList"/>
    <dgm:cxn modelId="{773CD095-D28B-49DB-8421-FB7FE449EE25}" type="presParOf" srcId="{AF8C38E8-2492-4B11-AD2C-7F859626CE77}" destId="{89F215B3-CAAC-492E-9F0E-9535EA441242}" srcOrd="1" destOrd="0" presId="urn:microsoft.com/office/officeart/2008/layout/LinedList"/>
    <dgm:cxn modelId="{98360AD7-24BA-4409-8B1E-2319DE49B7B2}" type="presParOf" srcId="{CDE5204F-C6A3-48E2-8757-0B09760FEBDC}" destId="{0A76DD48-4A56-470A-94D9-FE7D97E5F621}" srcOrd="2" destOrd="0" presId="urn:microsoft.com/office/officeart/2008/layout/LinedList"/>
    <dgm:cxn modelId="{494591F2-F257-4520-B735-99C1E9133C36}" type="presParOf" srcId="{CDE5204F-C6A3-48E2-8757-0B09760FEBDC}" destId="{04EDAC45-1FB3-44CC-874B-7AFE6811F688}" srcOrd="3" destOrd="0" presId="urn:microsoft.com/office/officeart/2008/layout/LinedList"/>
    <dgm:cxn modelId="{5159B2BF-6907-4BF7-9249-EA162523B90A}" type="presParOf" srcId="{04EDAC45-1FB3-44CC-874B-7AFE6811F688}" destId="{47904CC5-B1B6-44D4-8729-0B569164F171}" srcOrd="0" destOrd="0" presId="urn:microsoft.com/office/officeart/2008/layout/LinedList"/>
    <dgm:cxn modelId="{BE3BBE9F-C063-4D5A-BA7D-EB245743A350}" type="presParOf" srcId="{04EDAC45-1FB3-44CC-874B-7AFE6811F688}" destId="{A94B7C3B-33D5-472F-8D59-BE18DA5220F4}" srcOrd="1" destOrd="0" presId="urn:microsoft.com/office/officeart/2008/layout/LinedList"/>
    <dgm:cxn modelId="{6F4344EB-E80A-4EE2-8F6E-F87A1122E88D}" type="presParOf" srcId="{CDE5204F-C6A3-48E2-8757-0B09760FEBDC}" destId="{5F907D91-6246-4B62-AECC-116B15068FED}" srcOrd="4" destOrd="0" presId="urn:microsoft.com/office/officeart/2008/layout/LinedList"/>
    <dgm:cxn modelId="{076F721E-13CA-4079-A098-BA624020299A}" type="presParOf" srcId="{CDE5204F-C6A3-48E2-8757-0B09760FEBDC}" destId="{F7BD196B-B647-47E4-859E-3F876F98A5A3}" srcOrd="5" destOrd="0" presId="urn:microsoft.com/office/officeart/2008/layout/LinedList"/>
    <dgm:cxn modelId="{BD1ECD8A-774C-4720-BC2D-AC7851D910CA}" type="presParOf" srcId="{F7BD196B-B647-47E4-859E-3F876F98A5A3}" destId="{329A8571-B8D6-4185-ADB8-1D4213036F0F}" srcOrd="0" destOrd="0" presId="urn:microsoft.com/office/officeart/2008/layout/LinedList"/>
    <dgm:cxn modelId="{69BB3E3B-F61B-446C-A11A-A65433363228}" type="presParOf" srcId="{F7BD196B-B647-47E4-859E-3F876F98A5A3}" destId="{7A09355F-A5BF-48DA-B2F6-9EEE2F8BD812}" srcOrd="1" destOrd="0" presId="urn:microsoft.com/office/officeart/2008/layout/LinedList"/>
    <dgm:cxn modelId="{6E879913-8DE3-4BFC-8546-35E37FB905A8}" type="presParOf" srcId="{CDE5204F-C6A3-48E2-8757-0B09760FEBDC}" destId="{DB5A4D10-03E5-47AA-B9A7-11BD423B21C5}" srcOrd="6" destOrd="0" presId="urn:microsoft.com/office/officeart/2008/layout/LinedList"/>
    <dgm:cxn modelId="{6150FC55-4B1C-4758-8106-FC7C0C80E6B0}" type="presParOf" srcId="{CDE5204F-C6A3-48E2-8757-0B09760FEBDC}" destId="{35970FA8-650B-4E54-9CDB-FB1C7EC64FB0}" srcOrd="7" destOrd="0" presId="urn:microsoft.com/office/officeart/2008/layout/LinedList"/>
    <dgm:cxn modelId="{4FFA0A24-67BC-4710-BEE3-0BE2F48076BF}" type="presParOf" srcId="{35970FA8-650B-4E54-9CDB-FB1C7EC64FB0}" destId="{5D3FD451-F637-465C-ACC4-F04F4FBFA147}" srcOrd="0" destOrd="0" presId="urn:microsoft.com/office/officeart/2008/layout/LinedList"/>
    <dgm:cxn modelId="{E61CF3F6-C28A-4342-ADA3-4641DE779FB5}" type="presParOf" srcId="{35970FA8-650B-4E54-9CDB-FB1C7EC64FB0}" destId="{9840BCEC-AD66-48A6-B4B3-FB2E816C8507}" srcOrd="1" destOrd="0" presId="urn:microsoft.com/office/officeart/2008/layout/LinedList"/>
    <dgm:cxn modelId="{10060AA8-69B8-403B-8017-E12C66E137EC}" type="presParOf" srcId="{CDE5204F-C6A3-48E2-8757-0B09760FEBDC}" destId="{D9F52993-6B13-4129-9C90-6F675ED20549}" srcOrd="8" destOrd="0" presId="urn:microsoft.com/office/officeart/2008/layout/LinedList"/>
    <dgm:cxn modelId="{D9F9BD99-D1A0-43D6-B901-0C9B9C59BA12}" type="presParOf" srcId="{CDE5204F-C6A3-48E2-8757-0B09760FEBDC}" destId="{E396D55C-8178-4874-9C92-BA99B4C484B6}" srcOrd="9" destOrd="0" presId="urn:microsoft.com/office/officeart/2008/layout/LinedList"/>
    <dgm:cxn modelId="{A14CAD65-2037-4694-BDF4-D9056002075E}" type="presParOf" srcId="{E396D55C-8178-4874-9C92-BA99B4C484B6}" destId="{588A1C88-51D3-4A71-A14D-C657F98AD34C}" srcOrd="0" destOrd="0" presId="urn:microsoft.com/office/officeart/2008/layout/LinedList"/>
    <dgm:cxn modelId="{615581AB-7E55-4F11-964A-4F4A816B00FD}" type="presParOf" srcId="{E396D55C-8178-4874-9C92-BA99B4C484B6}" destId="{A5D2F7BB-E1EC-4251-B334-5E660D75F1F9}" srcOrd="1" destOrd="0" presId="urn:microsoft.com/office/officeart/2008/layout/LinedList"/>
    <dgm:cxn modelId="{F2C71C88-1D74-49DF-AC93-912CB32CE102}" type="presParOf" srcId="{CDE5204F-C6A3-48E2-8757-0B09760FEBDC}" destId="{5DE8B77B-1CA5-4EB0-BFAB-F2C4F99C2AAA}" srcOrd="10" destOrd="0" presId="urn:microsoft.com/office/officeart/2008/layout/LinedList"/>
    <dgm:cxn modelId="{E17E6283-8307-43E9-8FDF-6DACCE901649}" type="presParOf" srcId="{CDE5204F-C6A3-48E2-8757-0B09760FEBDC}" destId="{B9ED586F-24DC-401E-A64B-B52EF74514D6}" srcOrd="11" destOrd="0" presId="urn:microsoft.com/office/officeart/2008/layout/LinedList"/>
    <dgm:cxn modelId="{B6DB0426-C847-4ACF-8AC4-305FC7F8AF5D}" type="presParOf" srcId="{B9ED586F-24DC-401E-A64B-B52EF74514D6}" destId="{18914D95-C418-45B6-9B09-37CEFC605505}" srcOrd="0" destOrd="0" presId="urn:microsoft.com/office/officeart/2008/layout/LinedList"/>
    <dgm:cxn modelId="{21BF4EE2-C5D2-41BD-83DC-BBFE559A7C03}" type="presParOf" srcId="{B9ED586F-24DC-401E-A64B-B52EF74514D6}" destId="{719A3D8F-44F8-4BFE-8CAD-4EE583138FB4}" srcOrd="1" destOrd="0" presId="urn:microsoft.com/office/officeart/2008/layout/LinedList"/>
    <dgm:cxn modelId="{3FF52E01-ADA7-42E2-92ED-1052BBB97A84}" type="presParOf" srcId="{CDE5204F-C6A3-48E2-8757-0B09760FEBDC}" destId="{D9E9B7D1-18AE-4E77-ABEA-9ED9FA7C74E0}" srcOrd="12" destOrd="0" presId="urn:microsoft.com/office/officeart/2008/layout/LinedList"/>
    <dgm:cxn modelId="{A048207D-CA99-4C54-8349-3408F5FDB589}" type="presParOf" srcId="{CDE5204F-C6A3-48E2-8757-0B09760FEBDC}" destId="{09F49E8A-C52B-43D3-BD5F-847735C25F80}" srcOrd="13" destOrd="0" presId="urn:microsoft.com/office/officeart/2008/layout/LinedList"/>
    <dgm:cxn modelId="{74192174-DF37-4624-BFF7-8E759CC77DBD}" type="presParOf" srcId="{09F49E8A-C52B-43D3-BD5F-847735C25F80}" destId="{E3350197-927B-4E5D-9672-AD6D721428D3}" srcOrd="0" destOrd="0" presId="urn:microsoft.com/office/officeart/2008/layout/LinedList"/>
    <dgm:cxn modelId="{D2B66E86-C978-43B1-B2FB-0769B28D9A61}" type="presParOf" srcId="{09F49E8A-C52B-43D3-BD5F-847735C25F80}" destId="{7D41DDA4-28BA-449E-9BAF-1E3803A8A5EF}" srcOrd="1" destOrd="0" presId="urn:microsoft.com/office/officeart/2008/layout/LinedList"/>
    <dgm:cxn modelId="{9C6F00E8-219C-4A49-89A3-692EE06E04E9}" type="presParOf" srcId="{CDE5204F-C6A3-48E2-8757-0B09760FEBDC}" destId="{DEC9176E-27F8-41F5-8CFC-A2A5C83F01F4}" srcOrd="14" destOrd="0" presId="urn:microsoft.com/office/officeart/2008/layout/LinedList"/>
    <dgm:cxn modelId="{91DE1F75-FBE0-4444-A066-D98491729DE2}" type="presParOf" srcId="{CDE5204F-C6A3-48E2-8757-0B09760FEBDC}" destId="{B00D7F54-911D-43DC-80BF-1BEFCD43A94B}" srcOrd="15" destOrd="0" presId="urn:microsoft.com/office/officeart/2008/layout/LinedList"/>
    <dgm:cxn modelId="{554EF218-D27E-42D3-A102-F9EB55C16BCA}" type="presParOf" srcId="{B00D7F54-911D-43DC-80BF-1BEFCD43A94B}" destId="{DB8A2390-0161-4334-9092-BCC677E1135C}" srcOrd="0" destOrd="0" presId="urn:microsoft.com/office/officeart/2008/layout/LinedList"/>
    <dgm:cxn modelId="{58E17D76-9A07-40B0-9638-CA6CC4E525C2}" type="presParOf" srcId="{B00D7F54-911D-43DC-80BF-1BEFCD43A94B}" destId="{9552265F-068E-4256-8A3E-1DD9BBECD8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2442DF-320F-4B46-848F-D4849C26BF92}" type="doc">
      <dgm:prSet loTypeId="urn:microsoft.com/office/officeart/2005/8/layout/list1" loCatId="list" qsTypeId="urn:microsoft.com/office/officeart/2005/8/quickstyle/3d3" qsCatId="3D" csTypeId="urn:microsoft.com/office/officeart/2005/8/colors/accent2_1" csCatId="accent2"/>
      <dgm:spPr/>
      <dgm:t>
        <a:bodyPr/>
        <a:lstStyle/>
        <a:p>
          <a:endParaRPr kumimoji="1" lang="ja-JP" altLang="en-US"/>
        </a:p>
      </dgm:t>
    </dgm:pt>
    <dgm:pt modelId="{6FC85CCA-0977-499D-B1A0-5AAAD9875112}">
      <dgm:prSet/>
      <dgm:spPr/>
      <dgm:t>
        <a:bodyPr/>
        <a:lstStyle/>
        <a:p>
          <a:r>
            <a:rPr lang="ja-JP"/>
            <a:t>親身に話を聞く「傾聴力」</a:t>
          </a:r>
        </a:p>
      </dgm:t>
    </dgm:pt>
    <dgm:pt modelId="{5388AD13-A6C1-45D3-B48D-25CA9B738FA7}" type="parTrans" cxnId="{37FE8D1B-1078-465A-BC21-E218AE0929B6}">
      <dgm:prSet/>
      <dgm:spPr/>
      <dgm:t>
        <a:bodyPr/>
        <a:lstStyle/>
        <a:p>
          <a:endParaRPr kumimoji="1" lang="ja-JP" altLang="en-US"/>
        </a:p>
      </dgm:t>
    </dgm:pt>
    <dgm:pt modelId="{53C547EB-0725-43BD-807B-AFCEB689E7C0}" type="sibTrans" cxnId="{37FE8D1B-1078-465A-BC21-E218AE0929B6}">
      <dgm:prSet/>
      <dgm:spPr/>
      <dgm:t>
        <a:bodyPr/>
        <a:lstStyle/>
        <a:p>
          <a:endParaRPr kumimoji="1" lang="ja-JP" altLang="en-US"/>
        </a:p>
      </dgm:t>
    </dgm:pt>
    <dgm:pt modelId="{48983043-4050-4E60-84C5-C835BCD3DC1B}">
      <dgm:prSet/>
      <dgm:spPr/>
      <dgm:t>
        <a:bodyPr/>
        <a:lstStyle/>
        <a:p>
          <a:r>
            <a:rPr lang="ja-JP"/>
            <a:t>気付きを促す「質問力」</a:t>
          </a:r>
        </a:p>
      </dgm:t>
    </dgm:pt>
    <dgm:pt modelId="{49C28D2A-81C0-4748-96E1-401C9CC672A2}" type="parTrans" cxnId="{C3EAF794-3074-48E7-8078-6BD58CBA545B}">
      <dgm:prSet/>
      <dgm:spPr/>
      <dgm:t>
        <a:bodyPr/>
        <a:lstStyle/>
        <a:p>
          <a:endParaRPr kumimoji="1" lang="ja-JP" altLang="en-US"/>
        </a:p>
      </dgm:t>
    </dgm:pt>
    <dgm:pt modelId="{BB5079EE-979D-485F-B44A-5D806E449B59}" type="sibTrans" cxnId="{C3EAF794-3074-48E7-8078-6BD58CBA545B}">
      <dgm:prSet/>
      <dgm:spPr/>
      <dgm:t>
        <a:bodyPr/>
        <a:lstStyle/>
        <a:p>
          <a:endParaRPr kumimoji="1" lang="ja-JP" altLang="en-US"/>
        </a:p>
      </dgm:t>
    </dgm:pt>
    <dgm:pt modelId="{87B0EA4E-2120-406C-BECD-6F8FFC6574C6}">
      <dgm:prSet/>
      <dgm:spPr/>
      <dgm:t>
        <a:bodyPr/>
        <a:lstStyle/>
        <a:p>
          <a:r>
            <a:rPr lang="ja-JP"/>
            <a:t>相手を認め主体性を促す「承認力」</a:t>
          </a:r>
        </a:p>
      </dgm:t>
    </dgm:pt>
    <dgm:pt modelId="{9AAC504A-5D10-4058-9B6A-27989CE442EB}" type="parTrans" cxnId="{793C476D-E362-43A5-95B7-485A7AF4258E}">
      <dgm:prSet/>
      <dgm:spPr/>
      <dgm:t>
        <a:bodyPr/>
        <a:lstStyle/>
        <a:p>
          <a:endParaRPr kumimoji="1" lang="ja-JP" altLang="en-US"/>
        </a:p>
      </dgm:t>
    </dgm:pt>
    <dgm:pt modelId="{0D4EBF4D-CE7D-4D6F-8BD1-ECEF8CAB76DC}" type="sibTrans" cxnId="{793C476D-E362-43A5-95B7-485A7AF4258E}">
      <dgm:prSet/>
      <dgm:spPr/>
      <dgm:t>
        <a:bodyPr/>
        <a:lstStyle/>
        <a:p>
          <a:endParaRPr kumimoji="1" lang="ja-JP" altLang="en-US"/>
        </a:p>
      </dgm:t>
    </dgm:pt>
    <dgm:pt modelId="{0D96C5CE-4244-46F8-ABB5-925B9A0C8789}">
      <dgm:prSet/>
      <dgm:spPr/>
      <dgm:t>
        <a:bodyPr/>
        <a:lstStyle/>
        <a:p>
          <a:r>
            <a:rPr lang="ja-JP"/>
            <a:t>相手の行動や考えに対して客観的な指摘をする「フィードバックスキル」</a:t>
          </a:r>
        </a:p>
      </dgm:t>
    </dgm:pt>
    <dgm:pt modelId="{C2DCB9EC-EF74-48E7-AE0F-1228D2501A51}" type="parTrans" cxnId="{BDD02CE8-3A36-4582-9D3B-C6AF2BA3C3F8}">
      <dgm:prSet/>
      <dgm:spPr/>
      <dgm:t>
        <a:bodyPr/>
        <a:lstStyle/>
        <a:p>
          <a:endParaRPr kumimoji="1" lang="ja-JP" altLang="en-US"/>
        </a:p>
      </dgm:t>
    </dgm:pt>
    <dgm:pt modelId="{FE3A5B89-BEC5-455D-95A7-7F2B33F8444C}" type="sibTrans" cxnId="{BDD02CE8-3A36-4582-9D3B-C6AF2BA3C3F8}">
      <dgm:prSet/>
      <dgm:spPr/>
      <dgm:t>
        <a:bodyPr/>
        <a:lstStyle/>
        <a:p>
          <a:endParaRPr kumimoji="1" lang="ja-JP" altLang="en-US"/>
        </a:p>
      </dgm:t>
    </dgm:pt>
    <dgm:pt modelId="{3CE14D81-8C5B-46E7-85A1-7F9FFB0EC32A}">
      <dgm:prSet/>
      <dgm:spPr/>
      <dgm:t>
        <a:bodyPr/>
        <a:lstStyle/>
        <a:p>
          <a:r>
            <a:rPr lang="ja-JP"/>
            <a:t>相手に対して新しい行動や思考を提案すること「リクエストスキル」</a:t>
          </a:r>
        </a:p>
      </dgm:t>
    </dgm:pt>
    <dgm:pt modelId="{F72062B2-A40B-45CD-A635-C35FCFEA3BA3}" type="parTrans" cxnId="{A5E388E1-3B8E-4373-81BA-5BF484597C43}">
      <dgm:prSet/>
      <dgm:spPr/>
      <dgm:t>
        <a:bodyPr/>
        <a:lstStyle/>
        <a:p>
          <a:endParaRPr kumimoji="1" lang="ja-JP" altLang="en-US"/>
        </a:p>
      </dgm:t>
    </dgm:pt>
    <dgm:pt modelId="{23EBC044-6F24-4897-AE2B-0C567C21E190}" type="sibTrans" cxnId="{A5E388E1-3B8E-4373-81BA-5BF484597C43}">
      <dgm:prSet/>
      <dgm:spPr/>
      <dgm:t>
        <a:bodyPr/>
        <a:lstStyle/>
        <a:p>
          <a:endParaRPr kumimoji="1" lang="ja-JP" altLang="en-US"/>
        </a:p>
      </dgm:t>
    </dgm:pt>
    <dgm:pt modelId="{DBEB19F1-E4F0-4A9F-B08F-4889271B1E5F}">
      <dgm:prSet/>
      <dgm:spPr/>
      <dgm:t>
        <a:bodyPr/>
        <a:lstStyle/>
        <a:p>
          <a:r>
            <a:rPr lang="ja-JP" dirty="0"/>
            <a:t>相手の視点・視座・視野を未来へ移行する「フィードフォワード」</a:t>
          </a:r>
        </a:p>
      </dgm:t>
    </dgm:pt>
    <dgm:pt modelId="{B0755F65-8333-4B6D-A064-468BF1A66188}" type="parTrans" cxnId="{1B8EA817-469F-4D23-A3DA-E53473A83E17}">
      <dgm:prSet/>
      <dgm:spPr/>
      <dgm:t>
        <a:bodyPr/>
        <a:lstStyle/>
        <a:p>
          <a:endParaRPr kumimoji="1" lang="ja-JP" altLang="en-US"/>
        </a:p>
      </dgm:t>
    </dgm:pt>
    <dgm:pt modelId="{ABD28FD9-2EA6-4E38-B724-2A6F401F76A5}" type="sibTrans" cxnId="{1B8EA817-469F-4D23-A3DA-E53473A83E17}">
      <dgm:prSet/>
      <dgm:spPr/>
      <dgm:t>
        <a:bodyPr/>
        <a:lstStyle/>
        <a:p>
          <a:endParaRPr kumimoji="1" lang="ja-JP" altLang="en-US"/>
        </a:p>
      </dgm:t>
    </dgm:pt>
    <dgm:pt modelId="{A7686DAF-68BA-47E9-ADC7-9C2F4A41B6C6}" type="pres">
      <dgm:prSet presAssocID="{5E2442DF-320F-4B46-848F-D4849C26BF92}" presName="linear" presStyleCnt="0">
        <dgm:presLayoutVars>
          <dgm:dir/>
          <dgm:animLvl val="lvl"/>
          <dgm:resizeHandles val="exact"/>
        </dgm:presLayoutVars>
      </dgm:prSet>
      <dgm:spPr/>
    </dgm:pt>
    <dgm:pt modelId="{6C9C234C-8C9C-464E-9A8C-F98109E8EAF2}" type="pres">
      <dgm:prSet presAssocID="{6FC85CCA-0977-499D-B1A0-5AAAD9875112}" presName="parentLin" presStyleCnt="0"/>
      <dgm:spPr/>
    </dgm:pt>
    <dgm:pt modelId="{A1CAD443-0CE8-44D5-A1E6-594F94DAD377}" type="pres">
      <dgm:prSet presAssocID="{6FC85CCA-0977-499D-B1A0-5AAAD9875112}" presName="parentLeftMargin" presStyleLbl="node1" presStyleIdx="0" presStyleCnt="6"/>
      <dgm:spPr/>
    </dgm:pt>
    <dgm:pt modelId="{187385C8-0485-40FA-96D6-1E57F5599A78}" type="pres">
      <dgm:prSet presAssocID="{6FC85CCA-0977-499D-B1A0-5AAAD9875112}" presName="parentText" presStyleLbl="node1" presStyleIdx="0" presStyleCnt="6">
        <dgm:presLayoutVars>
          <dgm:chMax val="0"/>
          <dgm:bulletEnabled val="1"/>
        </dgm:presLayoutVars>
      </dgm:prSet>
      <dgm:spPr/>
    </dgm:pt>
    <dgm:pt modelId="{8B788607-446C-4342-8E6F-695992559965}" type="pres">
      <dgm:prSet presAssocID="{6FC85CCA-0977-499D-B1A0-5AAAD9875112}" presName="negativeSpace" presStyleCnt="0"/>
      <dgm:spPr/>
    </dgm:pt>
    <dgm:pt modelId="{F2773AB4-1E25-4AB0-BE33-AD62BF81F085}" type="pres">
      <dgm:prSet presAssocID="{6FC85CCA-0977-499D-B1A0-5AAAD9875112}" presName="childText" presStyleLbl="conFgAcc1" presStyleIdx="0" presStyleCnt="6">
        <dgm:presLayoutVars>
          <dgm:bulletEnabled val="1"/>
        </dgm:presLayoutVars>
      </dgm:prSet>
      <dgm:spPr/>
    </dgm:pt>
    <dgm:pt modelId="{8F9467D1-4AFC-4A58-B80A-5569C8F3906F}" type="pres">
      <dgm:prSet presAssocID="{53C547EB-0725-43BD-807B-AFCEB689E7C0}" presName="spaceBetweenRectangles" presStyleCnt="0"/>
      <dgm:spPr/>
    </dgm:pt>
    <dgm:pt modelId="{2198A1A1-F1B4-493A-AE38-FB4969EC4209}" type="pres">
      <dgm:prSet presAssocID="{48983043-4050-4E60-84C5-C835BCD3DC1B}" presName="parentLin" presStyleCnt="0"/>
      <dgm:spPr/>
    </dgm:pt>
    <dgm:pt modelId="{B352801C-AC29-4948-B943-1BEA288C47D3}" type="pres">
      <dgm:prSet presAssocID="{48983043-4050-4E60-84C5-C835BCD3DC1B}" presName="parentLeftMargin" presStyleLbl="node1" presStyleIdx="0" presStyleCnt="6"/>
      <dgm:spPr/>
    </dgm:pt>
    <dgm:pt modelId="{1EE6E972-E837-428D-9ACF-A10840503EF8}" type="pres">
      <dgm:prSet presAssocID="{48983043-4050-4E60-84C5-C835BCD3DC1B}" presName="parentText" presStyleLbl="node1" presStyleIdx="1" presStyleCnt="6">
        <dgm:presLayoutVars>
          <dgm:chMax val="0"/>
          <dgm:bulletEnabled val="1"/>
        </dgm:presLayoutVars>
      </dgm:prSet>
      <dgm:spPr/>
    </dgm:pt>
    <dgm:pt modelId="{AAA67CDF-13A9-4696-923E-1D98B3468E62}" type="pres">
      <dgm:prSet presAssocID="{48983043-4050-4E60-84C5-C835BCD3DC1B}" presName="negativeSpace" presStyleCnt="0"/>
      <dgm:spPr/>
    </dgm:pt>
    <dgm:pt modelId="{015A73BE-9F99-495E-BB90-C4806D38569B}" type="pres">
      <dgm:prSet presAssocID="{48983043-4050-4E60-84C5-C835BCD3DC1B}" presName="childText" presStyleLbl="conFgAcc1" presStyleIdx="1" presStyleCnt="6">
        <dgm:presLayoutVars>
          <dgm:bulletEnabled val="1"/>
        </dgm:presLayoutVars>
      </dgm:prSet>
      <dgm:spPr/>
    </dgm:pt>
    <dgm:pt modelId="{6A073D88-9FEF-4A6A-94AC-11D5D0A15FE1}" type="pres">
      <dgm:prSet presAssocID="{BB5079EE-979D-485F-B44A-5D806E449B59}" presName="spaceBetweenRectangles" presStyleCnt="0"/>
      <dgm:spPr/>
    </dgm:pt>
    <dgm:pt modelId="{DD9D0A3D-3316-45DF-AEB9-8C1546E4B25F}" type="pres">
      <dgm:prSet presAssocID="{87B0EA4E-2120-406C-BECD-6F8FFC6574C6}" presName="parentLin" presStyleCnt="0"/>
      <dgm:spPr/>
    </dgm:pt>
    <dgm:pt modelId="{C807FC0E-F804-4A68-BB24-4AA44C588447}" type="pres">
      <dgm:prSet presAssocID="{87B0EA4E-2120-406C-BECD-6F8FFC6574C6}" presName="parentLeftMargin" presStyleLbl="node1" presStyleIdx="1" presStyleCnt="6"/>
      <dgm:spPr/>
    </dgm:pt>
    <dgm:pt modelId="{196F9528-D7B8-41C0-AD41-E5C0212C6DAF}" type="pres">
      <dgm:prSet presAssocID="{87B0EA4E-2120-406C-BECD-6F8FFC6574C6}" presName="parentText" presStyleLbl="node1" presStyleIdx="2" presStyleCnt="6">
        <dgm:presLayoutVars>
          <dgm:chMax val="0"/>
          <dgm:bulletEnabled val="1"/>
        </dgm:presLayoutVars>
      </dgm:prSet>
      <dgm:spPr/>
    </dgm:pt>
    <dgm:pt modelId="{BB8B3454-B267-40E9-A253-DB6648C83B43}" type="pres">
      <dgm:prSet presAssocID="{87B0EA4E-2120-406C-BECD-6F8FFC6574C6}" presName="negativeSpace" presStyleCnt="0"/>
      <dgm:spPr/>
    </dgm:pt>
    <dgm:pt modelId="{4E6249AE-9E41-4B4D-856E-387E210391DA}" type="pres">
      <dgm:prSet presAssocID="{87B0EA4E-2120-406C-BECD-6F8FFC6574C6}" presName="childText" presStyleLbl="conFgAcc1" presStyleIdx="2" presStyleCnt="6">
        <dgm:presLayoutVars>
          <dgm:bulletEnabled val="1"/>
        </dgm:presLayoutVars>
      </dgm:prSet>
      <dgm:spPr/>
    </dgm:pt>
    <dgm:pt modelId="{EEF69594-42EF-4F99-A34B-36185488DB54}" type="pres">
      <dgm:prSet presAssocID="{0D4EBF4D-CE7D-4D6F-8BD1-ECEF8CAB76DC}" presName="spaceBetweenRectangles" presStyleCnt="0"/>
      <dgm:spPr/>
    </dgm:pt>
    <dgm:pt modelId="{2897980F-C653-42BE-984B-B44F449C8E4E}" type="pres">
      <dgm:prSet presAssocID="{0D96C5CE-4244-46F8-ABB5-925B9A0C8789}" presName="parentLin" presStyleCnt="0"/>
      <dgm:spPr/>
    </dgm:pt>
    <dgm:pt modelId="{F19C9B0A-0EB6-4E24-9AEF-0F276E2AB264}" type="pres">
      <dgm:prSet presAssocID="{0D96C5CE-4244-46F8-ABB5-925B9A0C8789}" presName="parentLeftMargin" presStyleLbl="node1" presStyleIdx="2" presStyleCnt="6"/>
      <dgm:spPr/>
    </dgm:pt>
    <dgm:pt modelId="{3885909C-1F14-424B-9801-0B38D4FE93BA}" type="pres">
      <dgm:prSet presAssocID="{0D96C5CE-4244-46F8-ABB5-925B9A0C8789}" presName="parentText" presStyleLbl="node1" presStyleIdx="3" presStyleCnt="6">
        <dgm:presLayoutVars>
          <dgm:chMax val="0"/>
          <dgm:bulletEnabled val="1"/>
        </dgm:presLayoutVars>
      </dgm:prSet>
      <dgm:spPr/>
    </dgm:pt>
    <dgm:pt modelId="{CC9E0CCB-DEBF-47CF-9CCF-76DF7679AE17}" type="pres">
      <dgm:prSet presAssocID="{0D96C5CE-4244-46F8-ABB5-925B9A0C8789}" presName="negativeSpace" presStyleCnt="0"/>
      <dgm:spPr/>
    </dgm:pt>
    <dgm:pt modelId="{75B188C7-90FA-4036-B3B5-7A54C3897CA3}" type="pres">
      <dgm:prSet presAssocID="{0D96C5CE-4244-46F8-ABB5-925B9A0C8789}" presName="childText" presStyleLbl="conFgAcc1" presStyleIdx="3" presStyleCnt="6">
        <dgm:presLayoutVars>
          <dgm:bulletEnabled val="1"/>
        </dgm:presLayoutVars>
      </dgm:prSet>
      <dgm:spPr/>
    </dgm:pt>
    <dgm:pt modelId="{0963F02C-4DC0-4173-902C-545078170E2F}" type="pres">
      <dgm:prSet presAssocID="{FE3A5B89-BEC5-455D-95A7-7F2B33F8444C}" presName="spaceBetweenRectangles" presStyleCnt="0"/>
      <dgm:spPr/>
    </dgm:pt>
    <dgm:pt modelId="{446268D6-C731-44E7-84D1-22FCD3A08470}" type="pres">
      <dgm:prSet presAssocID="{3CE14D81-8C5B-46E7-85A1-7F9FFB0EC32A}" presName="parentLin" presStyleCnt="0"/>
      <dgm:spPr/>
    </dgm:pt>
    <dgm:pt modelId="{E7B36905-96D2-4F76-819E-26A47627AF16}" type="pres">
      <dgm:prSet presAssocID="{3CE14D81-8C5B-46E7-85A1-7F9FFB0EC32A}" presName="parentLeftMargin" presStyleLbl="node1" presStyleIdx="3" presStyleCnt="6"/>
      <dgm:spPr/>
    </dgm:pt>
    <dgm:pt modelId="{CAA28C5B-483A-46F7-8C2A-6D7CA8CA809A}" type="pres">
      <dgm:prSet presAssocID="{3CE14D81-8C5B-46E7-85A1-7F9FFB0EC32A}" presName="parentText" presStyleLbl="node1" presStyleIdx="4" presStyleCnt="6">
        <dgm:presLayoutVars>
          <dgm:chMax val="0"/>
          <dgm:bulletEnabled val="1"/>
        </dgm:presLayoutVars>
      </dgm:prSet>
      <dgm:spPr/>
    </dgm:pt>
    <dgm:pt modelId="{C5A1B070-2DA5-4E23-B646-1067F104E043}" type="pres">
      <dgm:prSet presAssocID="{3CE14D81-8C5B-46E7-85A1-7F9FFB0EC32A}" presName="negativeSpace" presStyleCnt="0"/>
      <dgm:spPr/>
    </dgm:pt>
    <dgm:pt modelId="{83AFBB01-0CDF-4588-B4EE-51C0015A76A7}" type="pres">
      <dgm:prSet presAssocID="{3CE14D81-8C5B-46E7-85A1-7F9FFB0EC32A}" presName="childText" presStyleLbl="conFgAcc1" presStyleIdx="4" presStyleCnt="6">
        <dgm:presLayoutVars>
          <dgm:bulletEnabled val="1"/>
        </dgm:presLayoutVars>
      </dgm:prSet>
      <dgm:spPr/>
    </dgm:pt>
    <dgm:pt modelId="{BF1C7C5E-4AEA-496E-A3BF-66B42848A38B}" type="pres">
      <dgm:prSet presAssocID="{23EBC044-6F24-4897-AE2B-0C567C21E190}" presName="spaceBetweenRectangles" presStyleCnt="0"/>
      <dgm:spPr/>
    </dgm:pt>
    <dgm:pt modelId="{0513E405-A5E9-4E2A-9DDE-5350E601E918}" type="pres">
      <dgm:prSet presAssocID="{DBEB19F1-E4F0-4A9F-B08F-4889271B1E5F}" presName="parentLin" presStyleCnt="0"/>
      <dgm:spPr/>
    </dgm:pt>
    <dgm:pt modelId="{95A5A175-BB5F-496D-AC87-AE153A381822}" type="pres">
      <dgm:prSet presAssocID="{DBEB19F1-E4F0-4A9F-B08F-4889271B1E5F}" presName="parentLeftMargin" presStyleLbl="node1" presStyleIdx="4" presStyleCnt="6"/>
      <dgm:spPr/>
    </dgm:pt>
    <dgm:pt modelId="{7F96440E-D460-4830-B8FE-B067E8D93987}" type="pres">
      <dgm:prSet presAssocID="{DBEB19F1-E4F0-4A9F-B08F-4889271B1E5F}" presName="parentText" presStyleLbl="node1" presStyleIdx="5" presStyleCnt="6">
        <dgm:presLayoutVars>
          <dgm:chMax val="0"/>
          <dgm:bulletEnabled val="1"/>
        </dgm:presLayoutVars>
      </dgm:prSet>
      <dgm:spPr/>
    </dgm:pt>
    <dgm:pt modelId="{F53567CA-16B1-425A-8537-31C3B35B831D}" type="pres">
      <dgm:prSet presAssocID="{DBEB19F1-E4F0-4A9F-B08F-4889271B1E5F}" presName="negativeSpace" presStyleCnt="0"/>
      <dgm:spPr/>
    </dgm:pt>
    <dgm:pt modelId="{833FE2CF-0F27-4CF7-AA12-5C20B4589F75}" type="pres">
      <dgm:prSet presAssocID="{DBEB19F1-E4F0-4A9F-B08F-4889271B1E5F}" presName="childText" presStyleLbl="conFgAcc1" presStyleIdx="5" presStyleCnt="6">
        <dgm:presLayoutVars>
          <dgm:bulletEnabled val="1"/>
        </dgm:presLayoutVars>
      </dgm:prSet>
      <dgm:spPr/>
    </dgm:pt>
  </dgm:ptLst>
  <dgm:cxnLst>
    <dgm:cxn modelId="{93A7C70D-CF55-42F4-9B80-2796B42125A3}" type="presOf" srcId="{87B0EA4E-2120-406C-BECD-6F8FFC6574C6}" destId="{196F9528-D7B8-41C0-AD41-E5C0212C6DAF}" srcOrd="1" destOrd="0" presId="urn:microsoft.com/office/officeart/2005/8/layout/list1"/>
    <dgm:cxn modelId="{9BED6D10-1EA8-4986-A6A3-664B6E7C649D}" type="presOf" srcId="{0D96C5CE-4244-46F8-ABB5-925B9A0C8789}" destId="{3885909C-1F14-424B-9801-0B38D4FE93BA}" srcOrd="1" destOrd="0" presId="urn:microsoft.com/office/officeart/2005/8/layout/list1"/>
    <dgm:cxn modelId="{6FCE0315-767B-467F-A5A3-1C77096A804D}" type="presOf" srcId="{48983043-4050-4E60-84C5-C835BCD3DC1B}" destId="{B352801C-AC29-4948-B943-1BEA288C47D3}" srcOrd="0" destOrd="0" presId="urn:microsoft.com/office/officeart/2005/8/layout/list1"/>
    <dgm:cxn modelId="{1B8EA817-469F-4D23-A3DA-E53473A83E17}" srcId="{5E2442DF-320F-4B46-848F-D4849C26BF92}" destId="{DBEB19F1-E4F0-4A9F-B08F-4889271B1E5F}" srcOrd="5" destOrd="0" parTransId="{B0755F65-8333-4B6D-A064-468BF1A66188}" sibTransId="{ABD28FD9-2EA6-4E38-B724-2A6F401F76A5}"/>
    <dgm:cxn modelId="{37FE8D1B-1078-465A-BC21-E218AE0929B6}" srcId="{5E2442DF-320F-4B46-848F-D4849C26BF92}" destId="{6FC85CCA-0977-499D-B1A0-5AAAD9875112}" srcOrd="0" destOrd="0" parTransId="{5388AD13-A6C1-45D3-B48D-25CA9B738FA7}" sibTransId="{53C547EB-0725-43BD-807B-AFCEB689E7C0}"/>
    <dgm:cxn modelId="{14800623-F702-496F-B386-10FADFAB154A}" type="presOf" srcId="{87B0EA4E-2120-406C-BECD-6F8FFC6574C6}" destId="{C807FC0E-F804-4A68-BB24-4AA44C588447}" srcOrd="0" destOrd="0" presId="urn:microsoft.com/office/officeart/2005/8/layout/list1"/>
    <dgm:cxn modelId="{3C3C9835-831A-4BBA-B638-6844F4A9FE73}" type="presOf" srcId="{3CE14D81-8C5B-46E7-85A1-7F9FFB0EC32A}" destId="{E7B36905-96D2-4F76-819E-26A47627AF16}" srcOrd="0" destOrd="0" presId="urn:microsoft.com/office/officeart/2005/8/layout/list1"/>
    <dgm:cxn modelId="{FF336B44-5669-4DB4-B882-F3B42859F1E2}" type="presOf" srcId="{5E2442DF-320F-4B46-848F-D4849C26BF92}" destId="{A7686DAF-68BA-47E9-ADC7-9C2F4A41B6C6}" srcOrd="0" destOrd="0" presId="urn:microsoft.com/office/officeart/2005/8/layout/list1"/>
    <dgm:cxn modelId="{793C476D-E362-43A5-95B7-485A7AF4258E}" srcId="{5E2442DF-320F-4B46-848F-D4849C26BF92}" destId="{87B0EA4E-2120-406C-BECD-6F8FFC6574C6}" srcOrd="2" destOrd="0" parTransId="{9AAC504A-5D10-4058-9B6A-27989CE442EB}" sibTransId="{0D4EBF4D-CE7D-4D6F-8BD1-ECEF8CAB76DC}"/>
    <dgm:cxn modelId="{03922F72-9D27-4391-80C8-B034388BAFE8}" type="presOf" srcId="{48983043-4050-4E60-84C5-C835BCD3DC1B}" destId="{1EE6E972-E837-428D-9ACF-A10840503EF8}" srcOrd="1" destOrd="0" presId="urn:microsoft.com/office/officeart/2005/8/layout/list1"/>
    <dgm:cxn modelId="{441BE274-14CB-4A5A-B0C2-DA0708591415}" type="presOf" srcId="{DBEB19F1-E4F0-4A9F-B08F-4889271B1E5F}" destId="{95A5A175-BB5F-496D-AC87-AE153A381822}" srcOrd="0" destOrd="0" presId="urn:microsoft.com/office/officeart/2005/8/layout/list1"/>
    <dgm:cxn modelId="{2AA81379-5D0B-410D-A2CC-03E4877F32D5}" type="presOf" srcId="{DBEB19F1-E4F0-4A9F-B08F-4889271B1E5F}" destId="{7F96440E-D460-4830-B8FE-B067E8D93987}" srcOrd="1" destOrd="0" presId="urn:microsoft.com/office/officeart/2005/8/layout/list1"/>
    <dgm:cxn modelId="{C3EAF794-3074-48E7-8078-6BD58CBA545B}" srcId="{5E2442DF-320F-4B46-848F-D4849C26BF92}" destId="{48983043-4050-4E60-84C5-C835BCD3DC1B}" srcOrd="1" destOrd="0" parTransId="{49C28D2A-81C0-4748-96E1-401C9CC672A2}" sibTransId="{BB5079EE-979D-485F-B44A-5D806E449B59}"/>
    <dgm:cxn modelId="{219CD897-88C9-415F-97BD-22B09ABFB5E5}" type="presOf" srcId="{6FC85CCA-0977-499D-B1A0-5AAAD9875112}" destId="{187385C8-0485-40FA-96D6-1E57F5599A78}" srcOrd="1" destOrd="0" presId="urn:microsoft.com/office/officeart/2005/8/layout/list1"/>
    <dgm:cxn modelId="{735FB7C7-64D8-4194-9FED-B3622500C550}" type="presOf" srcId="{0D96C5CE-4244-46F8-ABB5-925B9A0C8789}" destId="{F19C9B0A-0EB6-4E24-9AEF-0F276E2AB264}" srcOrd="0" destOrd="0" presId="urn:microsoft.com/office/officeart/2005/8/layout/list1"/>
    <dgm:cxn modelId="{E7FA66DE-E966-48E1-BCB0-C6AE3964849D}" type="presOf" srcId="{3CE14D81-8C5B-46E7-85A1-7F9FFB0EC32A}" destId="{CAA28C5B-483A-46F7-8C2A-6D7CA8CA809A}" srcOrd="1" destOrd="0" presId="urn:microsoft.com/office/officeart/2005/8/layout/list1"/>
    <dgm:cxn modelId="{A5E388E1-3B8E-4373-81BA-5BF484597C43}" srcId="{5E2442DF-320F-4B46-848F-D4849C26BF92}" destId="{3CE14D81-8C5B-46E7-85A1-7F9FFB0EC32A}" srcOrd="4" destOrd="0" parTransId="{F72062B2-A40B-45CD-A635-C35FCFEA3BA3}" sibTransId="{23EBC044-6F24-4897-AE2B-0C567C21E190}"/>
    <dgm:cxn modelId="{BDD02CE8-3A36-4582-9D3B-C6AF2BA3C3F8}" srcId="{5E2442DF-320F-4B46-848F-D4849C26BF92}" destId="{0D96C5CE-4244-46F8-ABB5-925B9A0C8789}" srcOrd="3" destOrd="0" parTransId="{C2DCB9EC-EF74-48E7-AE0F-1228D2501A51}" sibTransId="{FE3A5B89-BEC5-455D-95A7-7F2B33F8444C}"/>
    <dgm:cxn modelId="{0EEF71EB-FD8A-487B-9541-33E8397DB5E2}" type="presOf" srcId="{6FC85CCA-0977-499D-B1A0-5AAAD9875112}" destId="{A1CAD443-0CE8-44D5-A1E6-594F94DAD377}" srcOrd="0" destOrd="0" presId="urn:microsoft.com/office/officeart/2005/8/layout/list1"/>
    <dgm:cxn modelId="{78C85B76-A5B7-4914-8711-CB32D8FC3E5E}" type="presParOf" srcId="{A7686DAF-68BA-47E9-ADC7-9C2F4A41B6C6}" destId="{6C9C234C-8C9C-464E-9A8C-F98109E8EAF2}" srcOrd="0" destOrd="0" presId="urn:microsoft.com/office/officeart/2005/8/layout/list1"/>
    <dgm:cxn modelId="{EC04AF4D-07C6-44C5-8969-FCC0ED21EC26}" type="presParOf" srcId="{6C9C234C-8C9C-464E-9A8C-F98109E8EAF2}" destId="{A1CAD443-0CE8-44D5-A1E6-594F94DAD377}" srcOrd="0" destOrd="0" presId="urn:microsoft.com/office/officeart/2005/8/layout/list1"/>
    <dgm:cxn modelId="{77FFCB81-BDDA-4678-AB69-0078D32A15AC}" type="presParOf" srcId="{6C9C234C-8C9C-464E-9A8C-F98109E8EAF2}" destId="{187385C8-0485-40FA-96D6-1E57F5599A78}" srcOrd="1" destOrd="0" presId="urn:microsoft.com/office/officeart/2005/8/layout/list1"/>
    <dgm:cxn modelId="{02BD9E63-0200-4B82-90B2-8F7255F04AEA}" type="presParOf" srcId="{A7686DAF-68BA-47E9-ADC7-9C2F4A41B6C6}" destId="{8B788607-446C-4342-8E6F-695992559965}" srcOrd="1" destOrd="0" presId="urn:microsoft.com/office/officeart/2005/8/layout/list1"/>
    <dgm:cxn modelId="{595DEB1A-D4D9-4574-B908-DD3D02407EAE}" type="presParOf" srcId="{A7686DAF-68BA-47E9-ADC7-9C2F4A41B6C6}" destId="{F2773AB4-1E25-4AB0-BE33-AD62BF81F085}" srcOrd="2" destOrd="0" presId="urn:microsoft.com/office/officeart/2005/8/layout/list1"/>
    <dgm:cxn modelId="{A2B1053C-CFF7-46DE-B33A-ADC93964EDB5}" type="presParOf" srcId="{A7686DAF-68BA-47E9-ADC7-9C2F4A41B6C6}" destId="{8F9467D1-4AFC-4A58-B80A-5569C8F3906F}" srcOrd="3" destOrd="0" presId="urn:microsoft.com/office/officeart/2005/8/layout/list1"/>
    <dgm:cxn modelId="{78488059-A00A-4765-ADDD-09D453437D89}" type="presParOf" srcId="{A7686DAF-68BA-47E9-ADC7-9C2F4A41B6C6}" destId="{2198A1A1-F1B4-493A-AE38-FB4969EC4209}" srcOrd="4" destOrd="0" presId="urn:microsoft.com/office/officeart/2005/8/layout/list1"/>
    <dgm:cxn modelId="{ED3D106F-950D-4B99-99E8-A2F636DC1476}" type="presParOf" srcId="{2198A1A1-F1B4-493A-AE38-FB4969EC4209}" destId="{B352801C-AC29-4948-B943-1BEA288C47D3}" srcOrd="0" destOrd="0" presId="urn:microsoft.com/office/officeart/2005/8/layout/list1"/>
    <dgm:cxn modelId="{3E30614A-73D1-464A-9406-4FC29AE6C9DD}" type="presParOf" srcId="{2198A1A1-F1B4-493A-AE38-FB4969EC4209}" destId="{1EE6E972-E837-428D-9ACF-A10840503EF8}" srcOrd="1" destOrd="0" presId="urn:microsoft.com/office/officeart/2005/8/layout/list1"/>
    <dgm:cxn modelId="{CF312D52-5A88-4621-A635-F54244DA67AC}" type="presParOf" srcId="{A7686DAF-68BA-47E9-ADC7-9C2F4A41B6C6}" destId="{AAA67CDF-13A9-4696-923E-1D98B3468E62}" srcOrd="5" destOrd="0" presId="urn:microsoft.com/office/officeart/2005/8/layout/list1"/>
    <dgm:cxn modelId="{897AE749-8D00-4452-887F-8BA65CF27AC5}" type="presParOf" srcId="{A7686DAF-68BA-47E9-ADC7-9C2F4A41B6C6}" destId="{015A73BE-9F99-495E-BB90-C4806D38569B}" srcOrd="6" destOrd="0" presId="urn:microsoft.com/office/officeart/2005/8/layout/list1"/>
    <dgm:cxn modelId="{86C2C743-AE1E-4B38-889C-82F5AEA0EA5C}" type="presParOf" srcId="{A7686DAF-68BA-47E9-ADC7-9C2F4A41B6C6}" destId="{6A073D88-9FEF-4A6A-94AC-11D5D0A15FE1}" srcOrd="7" destOrd="0" presId="urn:microsoft.com/office/officeart/2005/8/layout/list1"/>
    <dgm:cxn modelId="{6812BE9C-0454-47A0-A68A-B5BE3B68F47D}" type="presParOf" srcId="{A7686DAF-68BA-47E9-ADC7-9C2F4A41B6C6}" destId="{DD9D0A3D-3316-45DF-AEB9-8C1546E4B25F}" srcOrd="8" destOrd="0" presId="urn:microsoft.com/office/officeart/2005/8/layout/list1"/>
    <dgm:cxn modelId="{24A19ABC-B19B-45F7-ADB7-D087D67B69F9}" type="presParOf" srcId="{DD9D0A3D-3316-45DF-AEB9-8C1546E4B25F}" destId="{C807FC0E-F804-4A68-BB24-4AA44C588447}" srcOrd="0" destOrd="0" presId="urn:microsoft.com/office/officeart/2005/8/layout/list1"/>
    <dgm:cxn modelId="{56CF62C8-DF06-4A25-9504-A86E06151680}" type="presParOf" srcId="{DD9D0A3D-3316-45DF-AEB9-8C1546E4B25F}" destId="{196F9528-D7B8-41C0-AD41-E5C0212C6DAF}" srcOrd="1" destOrd="0" presId="urn:microsoft.com/office/officeart/2005/8/layout/list1"/>
    <dgm:cxn modelId="{804C9ADD-9D17-4AB5-B571-C0303B649831}" type="presParOf" srcId="{A7686DAF-68BA-47E9-ADC7-9C2F4A41B6C6}" destId="{BB8B3454-B267-40E9-A253-DB6648C83B43}" srcOrd="9" destOrd="0" presId="urn:microsoft.com/office/officeart/2005/8/layout/list1"/>
    <dgm:cxn modelId="{EDE2F301-5506-4D63-9E18-EA0BC1BA9842}" type="presParOf" srcId="{A7686DAF-68BA-47E9-ADC7-9C2F4A41B6C6}" destId="{4E6249AE-9E41-4B4D-856E-387E210391DA}" srcOrd="10" destOrd="0" presId="urn:microsoft.com/office/officeart/2005/8/layout/list1"/>
    <dgm:cxn modelId="{FA1C59F0-005F-485E-A865-C0EA64C6D02D}" type="presParOf" srcId="{A7686DAF-68BA-47E9-ADC7-9C2F4A41B6C6}" destId="{EEF69594-42EF-4F99-A34B-36185488DB54}" srcOrd="11" destOrd="0" presId="urn:microsoft.com/office/officeart/2005/8/layout/list1"/>
    <dgm:cxn modelId="{1986B8A0-3E96-4968-85F5-C97806A3F325}" type="presParOf" srcId="{A7686DAF-68BA-47E9-ADC7-9C2F4A41B6C6}" destId="{2897980F-C653-42BE-984B-B44F449C8E4E}" srcOrd="12" destOrd="0" presId="urn:microsoft.com/office/officeart/2005/8/layout/list1"/>
    <dgm:cxn modelId="{9B4C874E-9AD6-4457-BD56-B1CB384CD5DA}" type="presParOf" srcId="{2897980F-C653-42BE-984B-B44F449C8E4E}" destId="{F19C9B0A-0EB6-4E24-9AEF-0F276E2AB264}" srcOrd="0" destOrd="0" presId="urn:microsoft.com/office/officeart/2005/8/layout/list1"/>
    <dgm:cxn modelId="{4001E157-85B0-47D9-8898-7ACA1D2B6A21}" type="presParOf" srcId="{2897980F-C653-42BE-984B-B44F449C8E4E}" destId="{3885909C-1F14-424B-9801-0B38D4FE93BA}" srcOrd="1" destOrd="0" presId="urn:microsoft.com/office/officeart/2005/8/layout/list1"/>
    <dgm:cxn modelId="{834647A7-4273-4898-8910-EF7B2B598862}" type="presParOf" srcId="{A7686DAF-68BA-47E9-ADC7-9C2F4A41B6C6}" destId="{CC9E0CCB-DEBF-47CF-9CCF-76DF7679AE17}" srcOrd="13" destOrd="0" presId="urn:microsoft.com/office/officeart/2005/8/layout/list1"/>
    <dgm:cxn modelId="{D7341322-A5B9-453F-A453-BA9A7889EAD9}" type="presParOf" srcId="{A7686DAF-68BA-47E9-ADC7-9C2F4A41B6C6}" destId="{75B188C7-90FA-4036-B3B5-7A54C3897CA3}" srcOrd="14" destOrd="0" presId="urn:microsoft.com/office/officeart/2005/8/layout/list1"/>
    <dgm:cxn modelId="{07F26373-0A6D-4002-AC7B-AD7C5A06032C}" type="presParOf" srcId="{A7686DAF-68BA-47E9-ADC7-9C2F4A41B6C6}" destId="{0963F02C-4DC0-4173-902C-545078170E2F}" srcOrd="15" destOrd="0" presId="urn:microsoft.com/office/officeart/2005/8/layout/list1"/>
    <dgm:cxn modelId="{4231B157-90BB-4B43-AE7A-DD505F05EC63}" type="presParOf" srcId="{A7686DAF-68BA-47E9-ADC7-9C2F4A41B6C6}" destId="{446268D6-C731-44E7-84D1-22FCD3A08470}" srcOrd="16" destOrd="0" presId="urn:microsoft.com/office/officeart/2005/8/layout/list1"/>
    <dgm:cxn modelId="{5CF2DB1E-73B2-4C7E-A2BA-08BC2C88D3E0}" type="presParOf" srcId="{446268D6-C731-44E7-84D1-22FCD3A08470}" destId="{E7B36905-96D2-4F76-819E-26A47627AF16}" srcOrd="0" destOrd="0" presId="urn:microsoft.com/office/officeart/2005/8/layout/list1"/>
    <dgm:cxn modelId="{D3B5F829-95F6-4849-A1AE-B699A82E5C4D}" type="presParOf" srcId="{446268D6-C731-44E7-84D1-22FCD3A08470}" destId="{CAA28C5B-483A-46F7-8C2A-6D7CA8CA809A}" srcOrd="1" destOrd="0" presId="urn:microsoft.com/office/officeart/2005/8/layout/list1"/>
    <dgm:cxn modelId="{46748D4E-B1CA-4E87-8BC4-29752D2B00B7}" type="presParOf" srcId="{A7686DAF-68BA-47E9-ADC7-9C2F4A41B6C6}" destId="{C5A1B070-2DA5-4E23-B646-1067F104E043}" srcOrd="17" destOrd="0" presId="urn:microsoft.com/office/officeart/2005/8/layout/list1"/>
    <dgm:cxn modelId="{331518A9-0F51-4270-8690-08227B0D7137}" type="presParOf" srcId="{A7686DAF-68BA-47E9-ADC7-9C2F4A41B6C6}" destId="{83AFBB01-0CDF-4588-B4EE-51C0015A76A7}" srcOrd="18" destOrd="0" presId="urn:microsoft.com/office/officeart/2005/8/layout/list1"/>
    <dgm:cxn modelId="{5F4834FE-2286-47F7-85E0-21B1E0AFE959}" type="presParOf" srcId="{A7686DAF-68BA-47E9-ADC7-9C2F4A41B6C6}" destId="{BF1C7C5E-4AEA-496E-A3BF-66B42848A38B}" srcOrd="19" destOrd="0" presId="urn:microsoft.com/office/officeart/2005/8/layout/list1"/>
    <dgm:cxn modelId="{E9CCDF51-5A68-49E4-A120-18D3A8D8D5C7}" type="presParOf" srcId="{A7686DAF-68BA-47E9-ADC7-9C2F4A41B6C6}" destId="{0513E405-A5E9-4E2A-9DDE-5350E601E918}" srcOrd="20" destOrd="0" presId="urn:microsoft.com/office/officeart/2005/8/layout/list1"/>
    <dgm:cxn modelId="{AF590581-6255-4CD6-A30D-8EF596139CB4}" type="presParOf" srcId="{0513E405-A5E9-4E2A-9DDE-5350E601E918}" destId="{95A5A175-BB5F-496D-AC87-AE153A381822}" srcOrd="0" destOrd="0" presId="urn:microsoft.com/office/officeart/2005/8/layout/list1"/>
    <dgm:cxn modelId="{07DAF5C3-9464-4556-A5E5-93EA16C40FEE}" type="presParOf" srcId="{0513E405-A5E9-4E2A-9DDE-5350E601E918}" destId="{7F96440E-D460-4830-B8FE-B067E8D93987}" srcOrd="1" destOrd="0" presId="urn:microsoft.com/office/officeart/2005/8/layout/list1"/>
    <dgm:cxn modelId="{FE608E41-49CA-4C15-AE5D-263C2025B056}" type="presParOf" srcId="{A7686DAF-68BA-47E9-ADC7-9C2F4A41B6C6}" destId="{F53567CA-16B1-425A-8537-31C3B35B831D}" srcOrd="21" destOrd="0" presId="urn:microsoft.com/office/officeart/2005/8/layout/list1"/>
    <dgm:cxn modelId="{9D08D2F0-0E9A-4138-A4F1-2AD7BA7044DB}" type="presParOf" srcId="{A7686DAF-68BA-47E9-ADC7-9C2F4A41B6C6}" destId="{833FE2CF-0F27-4CF7-AA12-5C20B4589F7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D9814-C047-4811-AE1D-0477C4360ABF}">
      <dsp:nvSpPr>
        <dsp:cNvPr id="0" name=""/>
        <dsp:cNvSpPr/>
      </dsp:nvSpPr>
      <dsp:spPr>
        <a:xfrm>
          <a:off x="0" y="0"/>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9BD6D-2B1B-497B-904F-C275EBF8839B}">
      <dsp:nvSpPr>
        <dsp:cNvPr id="0" name=""/>
        <dsp:cNvSpPr/>
      </dsp:nvSpPr>
      <dsp:spPr>
        <a:xfrm>
          <a:off x="0" y="0"/>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altLang="en-US" sz="3000" kern="1200" dirty="0"/>
            <a:t>１．</a:t>
          </a:r>
          <a:r>
            <a:rPr kumimoji="1" lang="ja-JP" sz="3000" kern="1200" dirty="0"/>
            <a:t>コーチングの必要性と効果</a:t>
          </a:r>
          <a:endParaRPr lang="ja-JP" sz="3000" kern="1200" dirty="0"/>
        </a:p>
      </dsp:txBody>
      <dsp:txXfrm>
        <a:off x="0" y="0"/>
        <a:ext cx="6100762" cy="694952"/>
      </dsp:txXfrm>
    </dsp:sp>
    <dsp:sp modelId="{7F68FB98-A65B-42A6-9B3F-E508BB02FE58}">
      <dsp:nvSpPr>
        <dsp:cNvPr id="0" name=""/>
        <dsp:cNvSpPr/>
      </dsp:nvSpPr>
      <dsp:spPr>
        <a:xfrm>
          <a:off x="0" y="694952"/>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57A7C-D20C-4E1E-9F2B-BBD0C9D8FAB6}">
      <dsp:nvSpPr>
        <dsp:cNvPr id="0" name=""/>
        <dsp:cNvSpPr/>
      </dsp:nvSpPr>
      <dsp:spPr>
        <a:xfrm>
          <a:off x="0" y="694952"/>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altLang="en-US" sz="3000" kern="1200" dirty="0"/>
            <a:t>２．</a:t>
          </a:r>
          <a:r>
            <a:rPr kumimoji="1" lang="ja-JP" sz="3000" kern="1200" dirty="0"/>
            <a:t>コーチングフィールド</a:t>
          </a:r>
          <a:endParaRPr lang="ja-JP" sz="3000" kern="1200" dirty="0"/>
        </a:p>
      </dsp:txBody>
      <dsp:txXfrm>
        <a:off x="0" y="694952"/>
        <a:ext cx="6100762" cy="694952"/>
      </dsp:txXfrm>
    </dsp:sp>
    <dsp:sp modelId="{CCE593DF-A7E3-485B-B4B0-89F955094CCC}">
      <dsp:nvSpPr>
        <dsp:cNvPr id="0" name=""/>
        <dsp:cNvSpPr/>
      </dsp:nvSpPr>
      <dsp:spPr>
        <a:xfrm>
          <a:off x="0" y="1389905"/>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C8007-7F05-4558-9733-85E47EBC08FD}">
      <dsp:nvSpPr>
        <dsp:cNvPr id="0" name=""/>
        <dsp:cNvSpPr/>
      </dsp:nvSpPr>
      <dsp:spPr>
        <a:xfrm>
          <a:off x="0" y="1389905"/>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altLang="en-US" sz="3000" kern="1200" dirty="0"/>
            <a:t>３．</a:t>
          </a:r>
          <a:r>
            <a:rPr kumimoji="1" lang="ja-JP" sz="3000" kern="1200" dirty="0"/>
            <a:t>コーチングプロセス</a:t>
          </a:r>
          <a:endParaRPr lang="ja-JP" sz="3000" kern="1200" dirty="0"/>
        </a:p>
      </dsp:txBody>
      <dsp:txXfrm>
        <a:off x="0" y="1389905"/>
        <a:ext cx="6100762" cy="694952"/>
      </dsp:txXfrm>
    </dsp:sp>
    <dsp:sp modelId="{AB5DE1DD-47B9-4B09-B1C9-3D6A7CE0A7B1}">
      <dsp:nvSpPr>
        <dsp:cNvPr id="0" name=""/>
        <dsp:cNvSpPr/>
      </dsp:nvSpPr>
      <dsp:spPr>
        <a:xfrm>
          <a:off x="0" y="2084858"/>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EAAA4-73DD-44E4-93BE-2DFC45D7A661}">
      <dsp:nvSpPr>
        <dsp:cNvPr id="0" name=""/>
        <dsp:cNvSpPr/>
      </dsp:nvSpPr>
      <dsp:spPr>
        <a:xfrm>
          <a:off x="0" y="2084858"/>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altLang="en-US" sz="3000" kern="1200" dirty="0"/>
            <a:t>４．</a:t>
          </a:r>
          <a:r>
            <a:rPr kumimoji="1" lang="ja-JP" sz="3000" kern="1200" dirty="0"/>
            <a:t>コーチングカテゴリー</a:t>
          </a:r>
          <a:endParaRPr lang="ja-JP" sz="3000" kern="1200" dirty="0"/>
        </a:p>
      </dsp:txBody>
      <dsp:txXfrm>
        <a:off x="0" y="2084858"/>
        <a:ext cx="6100762" cy="694952"/>
      </dsp:txXfrm>
    </dsp:sp>
    <dsp:sp modelId="{2EF9B2FF-2F7C-49BC-9797-046D7F5E9B69}">
      <dsp:nvSpPr>
        <dsp:cNvPr id="0" name=""/>
        <dsp:cNvSpPr/>
      </dsp:nvSpPr>
      <dsp:spPr>
        <a:xfrm>
          <a:off x="0" y="2779811"/>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AC667-198E-478B-B6FC-A6948C51D3B4}">
      <dsp:nvSpPr>
        <dsp:cNvPr id="0" name=""/>
        <dsp:cNvSpPr/>
      </dsp:nvSpPr>
      <dsp:spPr>
        <a:xfrm>
          <a:off x="0" y="2779811"/>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altLang="en-US" sz="3000" kern="1200" dirty="0"/>
            <a:t>５．</a:t>
          </a:r>
          <a:r>
            <a:rPr kumimoji="1" lang="ja-JP" sz="3000" kern="1200" dirty="0"/>
            <a:t>コーチングプリンシプル</a:t>
          </a:r>
          <a:endParaRPr lang="ja-JP" sz="3000" kern="1200" dirty="0"/>
        </a:p>
      </dsp:txBody>
      <dsp:txXfrm>
        <a:off x="0" y="2779811"/>
        <a:ext cx="6100762" cy="694952"/>
      </dsp:txXfrm>
    </dsp:sp>
    <dsp:sp modelId="{AEEB70DF-88A9-41BC-B529-9960A4F07B5F}">
      <dsp:nvSpPr>
        <dsp:cNvPr id="0" name=""/>
        <dsp:cNvSpPr/>
      </dsp:nvSpPr>
      <dsp:spPr>
        <a:xfrm>
          <a:off x="0" y="3474764"/>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5FD34-8009-4C9A-9B9C-6A2A2193884A}">
      <dsp:nvSpPr>
        <dsp:cNvPr id="0" name=""/>
        <dsp:cNvSpPr/>
      </dsp:nvSpPr>
      <dsp:spPr>
        <a:xfrm>
          <a:off x="0" y="3474764"/>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altLang="en-US" sz="3000" kern="1200" dirty="0"/>
            <a:t>６．</a:t>
          </a:r>
          <a:r>
            <a:rPr kumimoji="1" lang="ja-JP" sz="3000" kern="1200" dirty="0"/>
            <a:t>コーチングアビリティ</a:t>
          </a:r>
          <a:endParaRPr lang="ja-JP" sz="3000" kern="1200" dirty="0"/>
        </a:p>
      </dsp:txBody>
      <dsp:txXfrm>
        <a:off x="0" y="3474764"/>
        <a:ext cx="6100762" cy="694952"/>
      </dsp:txXfrm>
    </dsp:sp>
    <dsp:sp modelId="{9F8F8B91-2D0C-4F14-97E0-3BDC22193D60}">
      <dsp:nvSpPr>
        <dsp:cNvPr id="0" name=""/>
        <dsp:cNvSpPr/>
      </dsp:nvSpPr>
      <dsp:spPr>
        <a:xfrm>
          <a:off x="0" y="4169717"/>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DA734-60DA-4E19-ABB3-C73672C3785A}">
      <dsp:nvSpPr>
        <dsp:cNvPr id="0" name=""/>
        <dsp:cNvSpPr/>
      </dsp:nvSpPr>
      <dsp:spPr>
        <a:xfrm>
          <a:off x="0" y="4169717"/>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altLang="en-US" sz="3000" kern="1200" dirty="0"/>
            <a:t>７．</a:t>
          </a:r>
          <a:r>
            <a:rPr kumimoji="1" lang="en-US" sz="3000" kern="1200" dirty="0"/>
            <a:t>Various coaching</a:t>
          </a:r>
          <a:endParaRPr lang="ja-JP" sz="3000" kern="1200" dirty="0"/>
        </a:p>
      </dsp:txBody>
      <dsp:txXfrm>
        <a:off x="0" y="4169717"/>
        <a:ext cx="6100762" cy="694952"/>
      </dsp:txXfrm>
    </dsp:sp>
    <dsp:sp modelId="{70E11C16-148E-4243-98D8-A6D6ADDC56BA}">
      <dsp:nvSpPr>
        <dsp:cNvPr id="0" name=""/>
        <dsp:cNvSpPr/>
      </dsp:nvSpPr>
      <dsp:spPr>
        <a:xfrm>
          <a:off x="0" y="4864670"/>
          <a:ext cx="6100762"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A17EA-31DE-4357-ABC8-C264B35CBB31}">
      <dsp:nvSpPr>
        <dsp:cNvPr id="0" name=""/>
        <dsp:cNvSpPr/>
      </dsp:nvSpPr>
      <dsp:spPr>
        <a:xfrm>
          <a:off x="0" y="4864670"/>
          <a:ext cx="6100762" cy="69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kumimoji="1" lang="ja-JP" sz="3000" kern="1200"/>
            <a:t>まとめ</a:t>
          </a:r>
          <a:endParaRPr lang="ja-JP" sz="3000" kern="1200"/>
        </a:p>
      </dsp:txBody>
      <dsp:txXfrm>
        <a:off x="0" y="4864670"/>
        <a:ext cx="6100762" cy="694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D7979-28D8-4ED6-8A61-72302EC4282A}">
      <dsp:nvSpPr>
        <dsp:cNvPr id="0" name=""/>
        <dsp:cNvSpPr/>
      </dsp:nvSpPr>
      <dsp:spPr>
        <a:xfrm>
          <a:off x="0" y="352042"/>
          <a:ext cx="11029615"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897AD3A-D076-4CE0-8B7E-931577183DFB}">
      <dsp:nvSpPr>
        <dsp:cNvPr id="0" name=""/>
        <dsp:cNvSpPr/>
      </dsp:nvSpPr>
      <dsp:spPr>
        <a:xfrm>
          <a:off x="551480" y="56842"/>
          <a:ext cx="7720730" cy="590400"/>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889000">
            <a:lnSpc>
              <a:spcPct val="90000"/>
            </a:lnSpc>
            <a:spcBef>
              <a:spcPct val="0"/>
            </a:spcBef>
            <a:spcAft>
              <a:spcPct val="35000"/>
            </a:spcAft>
            <a:buNone/>
          </a:pPr>
          <a:r>
            <a:rPr kumimoji="1" lang="ja-JP" sz="2000" kern="1200"/>
            <a:t>①思考の整理</a:t>
          </a:r>
          <a:endParaRPr lang="ja-JP" sz="2000" kern="1200"/>
        </a:p>
      </dsp:txBody>
      <dsp:txXfrm>
        <a:off x="580301" y="85663"/>
        <a:ext cx="7663088" cy="532758"/>
      </dsp:txXfrm>
    </dsp:sp>
    <dsp:sp modelId="{AFA3C51F-83D5-45C8-B51E-7CE443E62E96}">
      <dsp:nvSpPr>
        <dsp:cNvPr id="0" name=""/>
        <dsp:cNvSpPr/>
      </dsp:nvSpPr>
      <dsp:spPr>
        <a:xfrm>
          <a:off x="0" y="1259243"/>
          <a:ext cx="11029615"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C14C5C-70B3-422C-BACA-47B39CA3D12E}">
      <dsp:nvSpPr>
        <dsp:cNvPr id="0" name=""/>
        <dsp:cNvSpPr/>
      </dsp:nvSpPr>
      <dsp:spPr>
        <a:xfrm>
          <a:off x="551480" y="964043"/>
          <a:ext cx="7720730" cy="590400"/>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889000">
            <a:lnSpc>
              <a:spcPct val="90000"/>
            </a:lnSpc>
            <a:spcBef>
              <a:spcPct val="0"/>
            </a:spcBef>
            <a:spcAft>
              <a:spcPct val="35000"/>
            </a:spcAft>
            <a:buNone/>
          </a:pPr>
          <a:r>
            <a:rPr kumimoji="1" lang="ja-JP" sz="2000" kern="1200"/>
            <a:t>②自己認識の向上</a:t>
          </a:r>
          <a:endParaRPr lang="ja-JP" sz="2000" kern="1200"/>
        </a:p>
      </dsp:txBody>
      <dsp:txXfrm>
        <a:off x="580301" y="992864"/>
        <a:ext cx="7663088" cy="532758"/>
      </dsp:txXfrm>
    </dsp:sp>
    <dsp:sp modelId="{67026A2C-CCE6-4491-868A-64685F6A7F23}">
      <dsp:nvSpPr>
        <dsp:cNvPr id="0" name=""/>
        <dsp:cNvSpPr/>
      </dsp:nvSpPr>
      <dsp:spPr>
        <a:xfrm>
          <a:off x="0" y="2166443"/>
          <a:ext cx="11029615"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7E285CA-E7E6-4295-8A75-EFF1EE7E2504}">
      <dsp:nvSpPr>
        <dsp:cNvPr id="0" name=""/>
        <dsp:cNvSpPr/>
      </dsp:nvSpPr>
      <dsp:spPr>
        <a:xfrm>
          <a:off x="551480" y="1871243"/>
          <a:ext cx="7720730" cy="590400"/>
        </a:xfrm>
        <a:prstGeom prst="roundRect">
          <a:avLst/>
        </a:prstGeom>
        <a:solidFill>
          <a:schemeClr val="accent4">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889000">
            <a:lnSpc>
              <a:spcPct val="90000"/>
            </a:lnSpc>
            <a:spcBef>
              <a:spcPct val="0"/>
            </a:spcBef>
            <a:spcAft>
              <a:spcPct val="35000"/>
            </a:spcAft>
            <a:buNone/>
          </a:pPr>
          <a:r>
            <a:rPr kumimoji="1" lang="ja-JP" sz="2000" kern="1200"/>
            <a:t>③行動変容</a:t>
          </a:r>
          <a:endParaRPr lang="ja-JP" sz="2000" kern="1200"/>
        </a:p>
      </dsp:txBody>
      <dsp:txXfrm>
        <a:off x="580301" y="1900064"/>
        <a:ext cx="7663088" cy="532758"/>
      </dsp:txXfrm>
    </dsp:sp>
    <dsp:sp modelId="{E3857413-9B91-483E-B2D2-CFA5C639A157}">
      <dsp:nvSpPr>
        <dsp:cNvPr id="0" name=""/>
        <dsp:cNvSpPr/>
      </dsp:nvSpPr>
      <dsp:spPr>
        <a:xfrm>
          <a:off x="0" y="3073643"/>
          <a:ext cx="11029615" cy="504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8FC2C2A-81D9-4D74-B0B1-DE2C63C894FD}">
      <dsp:nvSpPr>
        <dsp:cNvPr id="0" name=""/>
        <dsp:cNvSpPr/>
      </dsp:nvSpPr>
      <dsp:spPr>
        <a:xfrm>
          <a:off x="551480" y="2778443"/>
          <a:ext cx="7720730" cy="590400"/>
        </a:xfrm>
        <a:prstGeom prst="roundRect">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889000">
            <a:lnSpc>
              <a:spcPct val="90000"/>
            </a:lnSpc>
            <a:spcBef>
              <a:spcPct val="0"/>
            </a:spcBef>
            <a:spcAft>
              <a:spcPct val="35000"/>
            </a:spcAft>
            <a:buNone/>
          </a:pPr>
          <a:r>
            <a:rPr kumimoji="1" lang="ja-JP" sz="2000" kern="1200"/>
            <a:t>④組織への影響</a:t>
          </a:r>
          <a:endParaRPr lang="ja-JP" sz="2000" kern="1200"/>
        </a:p>
      </dsp:txBody>
      <dsp:txXfrm>
        <a:off x="580301" y="2807264"/>
        <a:ext cx="766308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807F9-EEBD-44E7-8AE7-C95988080B58}">
      <dsp:nvSpPr>
        <dsp:cNvPr id="0" name=""/>
        <dsp:cNvSpPr/>
      </dsp:nvSpPr>
      <dsp:spPr>
        <a:xfrm>
          <a:off x="5614"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はじめに</a:t>
          </a:r>
        </a:p>
      </dsp:txBody>
      <dsp:txXfrm>
        <a:off x="5614" y="1422399"/>
        <a:ext cx="901805" cy="259200"/>
      </dsp:txXfrm>
    </dsp:sp>
    <dsp:sp modelId="{D0E86F69-7FC4-460E-881D-6924354ABB73}">
      <dsp:nvSpPr>
        <dsp:cNvPr id="0" name=""/>
        <dsp:cNvSpPr/>
      </dsp:nvSpPr>
      <dsp:spPr>
        <a:xfrm>
          <a:off x="190321"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守秘義務</a:t>
          </a:r>
        </a:p>
        <a:p>
          <a:pPr marL="57150" lvl="1" indent="-57150" algn="l" defTabSz="400050">
            <a:lnSpc>
              <a:spcPct val="90000"/>
            </a:lnSpc>
            <a:spcBef>
              <a:spcPct val="0"/>
            </a:spcBef>
            <a:spcAft>
              <a:spcPct val="15000"/>
            </a:spcAft>
            <a:buChar char="•"/>
          </a:pPr>
          <a:r>
            <a:rPr kumimoji="1" lang="ja-JP" altLang="en-US" sz="900" kern="1200" dirty="0"/>
            <a:t>注意点確認</a:t>
          </a:r>
        </a:p>
      </dsp:txBody>
      <dsp:txXfrm>
        <a:off x="208351" y="1699629"/>
        <a:ext cx="865745" cy="579539"/>
      </dsp:txXfrm>
    </dsp:sp>
    <dsp:sp modelId="{2176E159-2E2D-4E68-B822-16D6FF49A95F}">
      <dsp:nvSpPr>
        <dsp:cNvPr id="0" name=""/>
        <dsp:cNvSpPr/>
      </dsp:nvSpPr>
      <dsp:spPr>
        <a:xfrm>
          <a:off x="1044130" y="1439737"/>
          <a:ext cx="289826" cy="2245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1044130" y="1484642"/>
        <a:ext cx="222469" cy="134713"/>
      </dsp:txXfrm>
    </dsp:sp>
    <dsp:sp modelId="{1BB38026-A6C1-459F-AAA8-0FB10C624D87}">
      <dsp:nvSpPr>
        <dsp:cNvPr id="0" name=""/>
        <dsp:cNvSpPr/>
      </dsp:nvSpPr>
      <dsp:spPr>
        <a:xfrm>
          <a:off x="1454261"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現状確認</a:t>
          </a:r>
        </a:p>
      </dsp:txBody>
      <dsp:txXfrm>
        <a:off x="1454261" y="1422399"/>
        <a:ext cx="901805" cy="259200"/>
      </dsp:txXfrm>
    </dsp:sp>
    <dsp:sp modelId="{9A4613B2-B228-456D-9F07-0C2C40761FD9}">
      <dsp:nvSpPr>
        <dsp:cNvPr id="0" name=""/>
        <dsp:cNvSpPr/>
      </dsp:nvSpPr>
      <dsp:spPr>
        <a:xfrm>
          <a:off x="1638968"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現状言語化</a:t>
          </a:r>
        </a:p>
        <a:p>
          <a:pPr marL="57150" lvl="1" indent="-57150" algn="l" defTabSz="400050">
            <a:lnSpc>
              <a:spcPct val="90000"/>
            </a:lnSpc>
            <a:spcBef>
              <a:spcPct val="0"/>
            </a:spcBef>
            <a:spcAft>
              <a:spcPct val="15000"/>
            </a:spcAft>
            <a:buChar char="•"/>
          </a:pPr>
          <a:r>
            <a:rPr kumimoji="1" lang="ja-JP" altLang="en-US" sz="900" kern="1200" dirty="0"/>
            <a:t>現状可視化</a:t>
          </a:r>
        </a:p>
        <a:p>
          <a:pPr marL="57150" lvl="1" indent="-57150" algn="l" defTabSz="400050">
            <a:lnSpc>
              <a:spcPct val="90000"/>
            </a:lnSpc>
            <a:spcBef>
              <a:spcPct val="0"/>
            </a:spcBef>
            <a:spcAft>
              <a:spcPct val="15000"/>
            </a:spcAft>
            <a:buChar char="•"/>
          </a:pPr>
          <a:r>
            <a:rPr kumimoji="1" lang="ja-JP" altLang="en-US" sz="900" kern="1200" dirty="0"/>
            <a:t>環境把握</a:t>
          </a:r>
        </a:p>
      </dsp:txBody>
      <dsp:txXfrm>
        <a:off x="1656998" y="1699629"/>
        <a:ext cx="865745" cy="579539"/>
      </dsp:txXfrm>
    </dsp:sp>
    <dsp:sp modelId="{AEB83413-55F6-4822-B820-F9B476C60BC6}">
      <dsp:nvSpPr>
        <dsp:cNvPr id="0" name=""/>
        <dsp:cNvSpPr/>
      </dsp:nvSpPr>
      <dsp:spPr>
        <a:xfrm>
          <a:off x="2492777" y="1439737"/>
          <a:ext cx="289826" cy="2245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2492777" y="1484642"/>
        <a:ext cx="222469" cy="134713"/>
      </dsp:txXfrm>
    </dsp:sp>
    <dsp:sp modelId="{53C1B01E-0754-476E-B6B6-A749B8031AF2}">
      <dsp:nvSpPr>
        <dsp:cNvPr id="0" name=""/>
        <dsp:cNvSpPr/>
      </dsp:nvSpPr>
      <dsp:spPr>
        <a:xfrm>
          <a:off x="2902908"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課題設定</a:t>
          </a:r>
        </a:p>
      </dsp:txBody>
      <dsp:txXfrm>
        <a:off x="2902908" y="1422399"/>
        <a:ext cx="901805" cy="259200"/>
      </dsp:txXfrm>
    </dsp:sp>
    <dsp:sp modelId="{7E3A3506-C63A-46A0-9725-66C38F4316D6}">
      <dsp:nvSpPr>
        <dsp:cNvPr id="0" name=""/>
        <dsp:cNvSpPr/>
      </dsp:nvSpPr>
      <dsp:spPr>
        <a:xfrm>
          <a:off x="3087615"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課題言語化</a:t>
          </a:r>
        </a:p>
        <a:p>
          <a:pPr marL="57150" lvl="1" indent="-57150" algn="l" defTabSz="400050">
            <a:lnSpc>
              <a:spcPct val="90000"/>
            </a:lnSpc>
            <a:spcBef>
              <a:spcPct val="0"/>
            </a:spcBef>
            <a:spcAft>
              <a:spcPct val="15000"/>
            </a:spcAft>
            <a:buChar char="•"/>
          </a:pPr>
          <a:r>
            <a:rPr kumimoji="1" lang="ja-JP" altLang="en-US" sz="900" kern="1200" dirty="0"/>
            <a:t>課題可視化</a:t>
          </a:r>
        </a:p>
        <a:p>
          <a:pPr marL="57150" lvl="1" indent="-57150" algn="l" defTabSz="400050">
            <a:lnSpc>
              <a:spcPct val="90000"/>
            </a:lnSpc>
            <a:spcBef>
              <a:spcPct val="0"/>
            </a:spcBef>
            <a:spcAft>
              <a:spcPct val="15000"/>
            </a:spcAft>
            <a:buChar char="•"/>
          </a:pPr>
          <a:r>
            <a:rPr kumimoji="1" lang="ja-JP" altLang="en-US" sz="900" kern="1200" dirty="0"/>
            <a:t>課題分類化</a:t>
          </a:r>
        </a:p>
      </dsp:txBody>
      <dsp:txXfrm>
        <a:off x="3105645" y="1699629"/>
        <a:ext cx="865745" cy="579539"/>
      </dsp:txXfrm>
    </dsp:sp>
    <dsp:sp modelId="{174D2029-7350-4BAD-A067-EB016441FB1B}">
      <dsp:nvSpPr>
        <dsp:cNvPr id="0" name=""/>
        <dsp:cNvSpPr/>
      </dsp:nvSpPr>
      <dsp:spPr>
        <a:xfrm>
          <a:off x="3941424" y="1439737"/>
          <a:ext cx="289826" cy="2245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3941424" y="1484642"/>
        <a:ext cx="222469" cy="134713"/>
      </dsp:txXfrm>
    </dsp:sp>
    <dsp:sp modelId="{FC1FE150-7BBF-4C06-9F89-36622A974EFB}">
      <dsp:nvSpPr>
        <dsp:cNvPr id="0" name=""/>
        <dsp:cNvSpPr/>
      </dsp:nvSpPr>
      <dsp:spPr>
        <a:xfrm>
          <a:off x="4351555"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課題の深堀</a:t>
          </a:r>
        </a:p>
      </dsp:txBody>
      <dsp:txXfrm>
        <a:off x="4351555" y="1422399"/>
        <a:ext cx="901805" cy="259200"/>
      </dsp:txXfrm>
    </dsp:sp>
    <dsp:sp modelId="{E42ED105-D3B6-4FCB-8FC9-B433107D5094}">
      <dsp:nvSpPr>
        <dsp:cNvPr id="0" name=""/>
        <dsp:cNvSpPr/>
      </dsp:nvSpPr>
      <dsp:spPr>
        <a:xfrm>
          <a:off x="4536262"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５ＷＡＹ</a:t>
          </a:r>
        </a:p>
        <a:p>
          <a:pPr marL="57150" lvl="1" indent="-57150" algn="l" defTabSz="400050">
            <a:lnSpc>
              <a:spcPct val="90000"/>
            </a:lnSpc>
            <a:spcBef>
              <a:spcPct val="0"/>
            </a:spcBef>
            <a:spcAft>
              <a:spcPct val="15000"/>
            </a:spcAft>
            <a:buChar char="•"/>
          </a:pPr>
          <a:r>
            <a:rPr kumimoji="1" lang="ja-JP" altLang="en-US" sz="900" kern="1200" dirty="0"/>
            <a:t>ロジカル</a:t>
          </a:r>
        </a:p>
        <a:p>
          <a:pPr marL="57150" lvl="1" indent="-57150" algn="l" defTabSz="400050">
            <a:lnSpc>
              <a:spcPct val="90000"/>
            </a:lnSpc>
            <a:spcBef>
              <a:spcPct val="0"/>
            </a:spcBef>
            <a:spcAft>
              <a:spcPct val="15000"/>
            </a:spcAft>
            <a:buChar char="•"/>
          </a:pPr>
          <a:r>
            <a:rPr kumimoji="1" lang="ja-JP" altLang="en-US" sz="900" kern="1200" dirty="0"/>
            <a:t>課題の分離</a:t>
          </a:r>
        </a:p>
      </dsp:txBody>
      <dsp:txXfrm>
        <a:off x="4554292" y="1699629"/>
        <a:ext cx="865745" cy="579539"/>
      </dsp:txXfrm>
    </dsp:sp>
    <dsp:sp modelId="{42F8A516-BB15-4EF9-9DF3-611D162FEFA8}">
      <dsp:nvSpPr>
        <dsp:cNvPr id="0" name=""/>
        <dsp:cNvSpPr/>
      </dsp:nvSpPr>
      <dsp:spPr>
        <a:xfrm>
          <a:off x="5390071" y="1439737"/>
          <a:ext cx="289826" cy="2245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5390071" y="1484642"/>
        <a:ext cx="222469" cy="134713"/>
      </dsp:txXfrm>
    </dsp:sp>
    <dsp:sp modelId="{88544B21-89CE-4588-8ED7-6D2B572E7403}">
      <dsp:nvSpPr>
        <dsp:cNvPr id="0" name=""/>
        <dsp:cNvSpPr/>
      </dsp:nvSpPr>
      <dsp:spPr>
        <a:xfrm>
          <a:off x="5800202"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理想設定</a:t>
          </a:r>
        </a:p>
      </dsp:txBody>
      <dsp:txXfrm>
        <a:off x="5800202" y="1422399"/>
        <a:ext cx="901805" cy="259200"/>
      </dsp:txXfrm>
    </dsp:sp>
    <dsp:sp modelId="{F58123AF-1F20-4224-899E-A389477EE520}">
      <dsp:nvSpPr>
        <dsp:cNvPr id="0" name=""/>
        <dsp:cNvSpPr/>
      </dsp:nvSpPr>
      <dsp:spPr>
        <a:xfrm>
          <a:off x="5984909"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ゴール設定</a:t>
          </a:r>
        </a:p>
        <a:p>
          <a:pPr marL="57150" lvl="1" indent="-57150" algn="l" defTabSz="400050">
            <a:lnSpc>
              <a:spcPct val="90000"/>
            </a:lnSpc>
            <a:spcBef>
              <a:spcPct val="0"/>
            </a:spcBef>
            <a:spcAft>
              <a:spcPct val="15000"/>
            </a:spcAft>
            <a:buChar char="•"/>
          </a:pPr>
          <a:r>
            <a:rPr kumimoji="1" lang="ja-JP" altLang="en-US" sz="900" kern="1200" dirty="0"/>
            <a:t>リアリティ</a:t>
          </a:r>
        </a:p>
        <a:p>
          <a:pPr marL="57150" lvl="1" indent="-57150" algn="l" defTabSz="400050">
            <a:lnSpc>
              <a:spcPct val="90000"/>
            </a:lnSpc>
            <a:spcBef>
              <a:spcPct val="0"/>
            </a:spcBef>
            <a:spcAft>
              <a:spcPct val="15000"/>
            </a:spcAft>
            <a:buChar char="•"/>
          </a:pPr>
          <a:r>
            <a:rPr kumimoji="1" lang="ja-JP" altLang="en-US" sz="900" kern="1200" dirty="0"/>
            <a:t>前提条件</a:t>
          </a:r>
        </a:p>
      </dsp:txBody>
      <dsp:txXfrm>
        <a:off x="6002939" y="1699629"/>
        <a:ext cx="865745" cy="579539"/>
      </dsp:txXfrm>
    </dsp:sp>
    <dsp:sp modelId="{921F1C19-D356-48A7-A0C2-302006DA7CED}">
      <dsp:nvSpPr>
        <dsp:cNvPr id="0" name=""/>
        <dsp:cNvSpPr/>
      </dsp:nvSpPr>
      <dsp:spPr>
        <a:xfrm>
          <a:off x="6838718" y="1439737"/>
          <a:ext cx="289826" cy="2245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6838718" y="1484642"/>
        <a:ext cx="222469" cy="134713"/>
      </dsp:txXfrm>
    </dsp:sp>
    <dsp:sp modelId="{D0C5DF62-DD03-4141-B87A-F2712F642473}">
      <dsp:nvSpPr>
        <dsp:cNvPr id="0" name=""/>
        <dsp:cNvSpPr/>
      </dsp:nvSpPr>
      <dsp:spPr>
        <a:xfrm>
          <a:off x="7248849"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資源確認</a:t>
          </a:r>
        </a:p>
      </dsp:txBody>
      <dsp:txXfrm>
        <a:off x="7248849" y="1422399"/>
        <a:ext cx="901805" cy="259200"/>
      </dsp:txXfrm>
    </dsp:sp>
    <dsp:sp modelId="{2E70CA93-A530-446E-9ECD-D1E3445D3343}">
      <dsp:nvSpPr>
        <dsp:cNvPr id="0" name=""/>
        <dsp:cNvSpPr/>
      </dsp:nvSpPr>
      <dsp:spPr>
        <a:xfrm>
          <a:off x="7433557"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自己理解</a:t>
          </a:r>
        </a:p>
        <a:p>
          <a:pPr marL="57150" lvl="1" indent="-57150" algn="l" defTabSz="400050">
            <a:lnSpc>
              <a:spcPct val="90000"/>
            </a:lnSpc>
            <a:spcBef>
              <a:spcPct val="0"/>
            </a:spcBef>
            <a:spcAft>
              <a:spcPct val="15000"/>
            </a:spcAft>
            <a:buChar char="•"/>
          </a:pPr>
          <a:r>
            <a:rPr kumimoji="1" lang="ja-JP" altLang="en-US" sz="900" kern="1200" dirty="0"/>
            <a:t>環境理解</a:t>
          </a:r>
        </a:p>
        <a:p>
          <a:pPr marL="57150" lvl="1" indent="-57150" algn="l" defTabSz="400050">
            <a:lnSpc>
              <a:spcPct val="90000"/>
            </a:lnSpc>
            <a:spcBef>
              <a:spcPct val="0"/>
            </a:spcBef>
            <a:spcAft>
              <a:spcPct val="15000"/>
            </a:spcAft>
            <a:buChar char="•"/>
          </a:pPr>
          <a:r>
            <a:rPr kumimoji="1" lang="ja-JP" altLang="en-US" sz="900" kern="1200" dirty="0"/>
            <a:t>資源理解</a:t>
          </a:r>
        </a:p>
      </dsp:txBody>
      <dsp:txXfrm>
        <a:off x="7451587" y="1699629"/>
        <a:ext cx="865745" cy="579539"/>
      </dsp:txXfrm>
    </dsp:sp>
    <dsp:sp modelId="{334F0516-9C65-4074-A6EE-BB16AB0F14C3}">
      <dsp:nvSpPr>
        <dsp:cNvPr id="0" name=""/>
        <dsp:cNvSpPr/>
      </dsp:nvSpPr>
      <dsp:spPr>
        <a:xfrm>
          <a:off x="8287365" y="1439737"/>
          <a:ext cx="289826" cy="2245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8287365" y="1484642"/>
        <a:ext cx="222469" cy="134713"/>
      </dsp:txXfrm>
    </dsp:sp>
    <dsp:sp modelId="{52812351-829A-4C58-B5AF-E61B1B3253B4}">
      <dsp:nvSpPr>
        <dsp:cNvPr id="0" name=""/>
        <dsp:cNvSpPr/>
      </dsp:nvSpPr>
      <dsp:spPr>
        <a:xfrm>
          <a:off x="8697497"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プラン策定</a:t>
          </a:r>
        </a:p>
      </dsp:txBody>
      <dsp:txXfrm>
        <a:off x="8697497" y="1422399"/>
        <a:ext cx="901805" cy="259200"/>
      </dsp:txXfrm>
    </dsp:sp>
    <dsp:sp modelId="{072C792D-68C6-4184-A493-93CEB16B7CF7}">
      <dsp:nvSpPr>
        <dsp:cNvPr id="0" name=""/>
        <dsp:cNvSpPr/>
      </dsp:nvSpPr>
      <dsp:spPr>
        <a:xfrm>
          <a:off x="8882204"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６Ｗ－２Ｈ</a:t>
          </a:r>
        </a:p>
        <a:p>
          <a:pPr marL="57150" lvl="1" indent="-57150" algn="l" defTabSz="400050">
            <a:lnSpc>
              <a:spcPct val="90000"/>
            </a:lnSpc>
            <a:spcBef>
              <a:spcPct val="0"/>
            </a:spcBef>
            <a:spcAft>
              <a:spcPct val="15000"/>
            </a:spcAft>
            <a:buChar char="•"/>
          </a:pPr>
          <a:r>
            <a:rPr kumimoji="1" lang="ja-JP" altLang="en-US" sz="900" kern="1200" dirty="0"/>
            <a:t>期日設定</a:t>
          </a:r>
        </a:p>
        <a:p>
          <a:pPr marL="57150" lvl="1" indent="-57150" algn="l" defTabSz="400050">
            <a:lnSpc>
              <a:spcPct val="90000"/>
            </a:lnSpc>
            <a:spcBef>
              <a:spcPct val="0"/>
            </a:spcBef>
            <a:spcAft>
              <a:spcPct val="15000"/>
            </a:spcAft>
            <a:buChar char="•"/>
          </a:pPr>
          <a:r>
            <a:rPr kumimoji="1" lang="ja-JP" altLang="en-US" sz="900" kern="1200" dirty="0"/>
            <a:t>コミットメント</a:t>
          </a:r>
        </a:p>
      </dsp:txBody>
      <dsp:txXfrm>
        <a:off x="8900234" y="1699629"/>
        <a:ext cx="865745" cy="579539"/>
      </dsp:txXfrm>
    </dsp:sp>
    <dsp:sp modelId="{AA7566FD-1747-4038-9E03-65CFDDFE93FB}">
      <dsp:nvSpPr>
        <dsp:cNvPr id="0" name=""/>
        <dsp:cNvSpPr/>
      </dsp:nvSpPr>
      <dsp:spPr>
        <a:xfrm>
          <a:off x="9736012" y="1439737"/>
          <a:ext cx="289826" cy="224523"/>
        </a:xfrm>
        <a:prstGeom prst="rightArrow">
          <a:avLst>
            <a:gd name="adj1" fmla="val 60000"/>
            <a:gd name="adj2" fmla="val 50000"/>
          </a:avLst>
        </a:prstGeom>
        <a:solidFill>
          <a:schemeClr val="accent5">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9736012" y="1484642"/>
        <a:ext cx="222469" cy="134713"/>
      </dsp:txXfrm>
    </dsp:sp>
    <dsp:sp modelId="{76C157BE-917D-45C6-BBDF-025AC93A6391}">
      <dsp:nvSpPr>
        <dsp:cNvPr id="0" name=""/>
        <dsp:cNvSpPr/>
      </dsp:nvSpPr>
      <dsp:spPr>
        <a:xfrm>
          <a:off x="10146144" y="1422399"/>
          <a:ext cx="901805" cy="388799"/>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kumimoji="1" lang="ja-JP" altLang="en-US" sz="900" kern="1200" dirty="0"/>
            <a:t>フォローアップ</a:t>
          </a:r>
        </a:p>
      </dsp:txBody>
      <dsp:txXfrm>
        <a:off x="10146144" y="1422399"/>
        <a:ext cx="901805" cy="259200"/>
      </dsp:txXfrm>
    </dsp:sp>
    <dsp:sp modelId="{0DC5D5A1-8C26-4167-A783-F45D015A9AA2}">
      <dsp:nvSpPr>
        <dsp:cNvPr id="0" name=""/>
        <dsp:cNvSpPr/>
      </dsp:nvSpPr>
      <dsp:spPr>
        <a:xfrm>
          <a:off x="10330851" y="1681599"/>
          <a:ext cx="901805" cy="61559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kumimoji="1" lang="ja-JP" altLang="en-US" sz="900" kern="1200" dirty="0"/>
            <a:t>内省</a:t>
          </a:r>
        </a:p>
        <a:p>
          <a:pPr marL="57150" lvl="1" indent="-57150" algn="l" defTabSz="400050">
            <a:lnSpc>
              <a:spcPct val="90000"/>
            </a:lnSpc>
            <a:spcBef>
              <a:spcPct val="0"/>
            </a:spcBef>
            <a:spcAft>
              <a:spcPct val="15000"/>
            </a:spcAft>
            <a:buChar char="•"/>
          </a:pPr>
          <a:r>
            <a:rPr kumimoji="1" lang="ja-JP" altLang="en-US" sz="900" kern="1200" dirty="0"/>
            <a:t>目標修正</a:t>
          </a:r>
        </a:p>
        <a:p>
          <a:pPr marL="57150" lvl="1" indent="-57150" algn="l" defTabSz="400050">
            <a:lnSpc>
              <a:spcPct val="90000"/>
            </a:lnSpc>
            <a:spcBef>
              <a:spcPct val="0"/>
            </a:spcBef>
            <a:spcAft>
              <a:spcPct val="15000"/>
            </a:spcAft>
            <a:buChar char="•"/>
          </a:pPr>
          <a:r>
            <a:rPr kumimoji="1" lang="ja-JP" altLang="en-US" sz="900" kern="1200" dirty="0"/>
            <a:t>戦略修正</a:t>
          </a:r>
        </a:p>
      </dsp:txBody>
      <dsp:txXfrm>
        <a:off x="10348881" y="1699629"/>
        <a:ext cx="865745" cy="579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86ED3-8714-4A0E-AEC1-FD3A565A9247}">
      <dsp:nvSpPr>
        <dsp:cNvPr id="0" name=""/>
        <dsp:cNvSpPr/>
      </dsp:nvSpPr>
      <dsp:spPr>
        <a:xfrm>
          <a:off x="0" y="0"/>
          <a:ext cx="2766130" cy="771705"/>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tx1"/>
              </a:solidFill>
            </a:rPr>
            <a:t>①質問</a:t>
          </a:r>
          <a:r>
            <a:rPr kumimoji="1" lang="en-US" altLang="ja-JP" sz="1600" kern="1200" dirty="0">
              <a:solidFill>
                <a:schemeClr val="tx1"/>
              </a:solidFill>
            </a:rPr>
            <a:t>/</a:t>
          </a:r>
          <a:r>
            <a:rPr kumimoji="1" lang="ja-JP" altLang="en-US" sz="1600" kern="1200" dirty="0">
              <a:solidFill>
                <a:schemeClr val="tx1"/>
              </a:solidFill>
            </a:rPr>
            <a:t>傾聴</a:t>
          </a:r>
          <a:r>
            <a:rPr kumimoji="1" lang="en-US" altLang="ja-JP" sz="1600" kern="1200" dirty="0">
              <a:solidFill>
                <a:schemeClr val="tx1"/>
              </a:solidFill>
            </a:rPr>
            <a:t>/</a:t>
          </a:r>
          <a:r>
            <a:rPr kumimoji="1" lang="ja-JP" altLang="en-US" sz="1600" kern="1200" dirty="0">
              <a:solidFill>
                <a:schemeClr val="tx1"/>
              </a:solidFill>
            </a:rPr>
            <a:t>承認</a:t>
          </a:r>
        </a:p>
      </dsp:txBody>
      <dsp:txXfrm>
        <a:off x="22602" y="22602"/>
        <a:ext cx="1843111" cy="726501"/>
      </dsp:txXfrm>
    </dsp:sp>
    <dsp:sp modelId="{C89B62AD-964B-43F7-A65F-390B4CA115C6}">
      <dsp:nvSpPr>
        <dsp:cNvPr id="0" name=""/>
        <dsp:cNvSpPr/>
      </dsp:nvSpPr>
      <dsp:spPr>
        <a:xfrm>
          <a:off x="206561" y="878886"/>
          <a:ext cx="2766130" cy="771705"/>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tx1"/>
              </a:solidFill>
            </a:rPr>
            <a:t>②思考整理</a:t>
          </a:r>
          <a:r>
            <a:rPr kumimoji="1" lang="en-US" altLang="ja-JP" sz="1600" kern="1200" dirty="0">
              <a:solidFill>
                <a:schemeClr val="tx1"/>
              </a:solidFill>
            </a:rPr>
            <a:t>/</a:t>
          </a:r>
          <a:r>
            <a:rPr kumimoji="1" lang="ja-JP" altLang="en-US" sz="1600" kern="1200" dirty="0">
              <a:solidFill>
                <a:schemeClr val="tx1"/>
              </a:solidFill>
            </a:rPr>
            <a:t>ワーク</a:t>
          </a:r>
        </a:p>
      </dsp:txBody>
      <dsp:txXfrm>
        <a:off x="229163" y="901488"/>
        <a:ext cx="2012756" cy="726501"/>
      </dsp:txXfrm>
    </dsp:sp>
    <dsp:sp modelId="{57F346AE-B46E-40FC-8A05-B20E4CD50A02}">
      <dsp:nvSpPr>
        <dsp:cNvPr id="0" name=""/>
        <dsp:cNvSpPr/>
      </dsp:nvSpPr>
      <dsp:spPr>
        <a:xfrm>
          <a:off x="413123" y="1757773"/>
          <a:ext cx="2766130" cy="771705"/>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tx1"/>
              </a:solidFill>
            </a:rPr>
            <a:t>③回答</a:t>
          </a:r>
        </a:p>
      </dsp:txBody>
      <dsp:txXfrm>
        <a:off x="435725" y="1780375"/>
        <a:ext cx="2012756" cy="726501"/>
      </dsp:txXfrm>
    </dsp:sp>
    <dsp:sp modelId="{D86AE56F-2B8E-40A4-97B6-7770A9DB9158}">
      <dsp:nvSpPr>
        <dsp:cNvPr id="0" name=""/>
        <dsp:cNvSpPr/>
      </dsp:nvSpPr>
      <dsp:spPr>
        <a:xfrm>
          <a:off x="619685" y="2636659"/>
          <a:ext cx="2766130" cy="771705"/>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tx1"/>
              </a:solidFill>
            </a:rPr>
            <a:t>④気づき</a:t>
          </a:r>
        </a:p>
      </dsp:txBody>
      <dsp:txXfrm>
        <a:off x="642287" y="2659261"/>
        <a:ext cx="2012756" cy="726501"/>
      </dsp:txXfrm>
    </dsp:sp>
    <dsp:sp modelId="{A9458A88-0203-4452-A534-FD1C80DB4749}">
      <dsp:nvSpPr>
        <dsp:cNvPr id="0" name=""/>
        <dsp:cNvSpPr/>
      </dsp:nvSpPr>
      <dsp:spPr>
        <a:xfrm>
          <a:off x="826246" y="3515546"/>
          <a:ext cx="2766130" cy="771705"/>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kern="1200" dirty="0">
              <a:solidFill>
                <a:schemeClr val="tx1"/>
              </a:solidFill>
            </a:rPr>
            <a:t>⑤自己内発行動</a:t>
          </a:r>
        </a:p>
      </dsp:txBody>
      <dsp:txXfrm>
        <a:off x="848848" y="3538148"/>
        <a:ext cx="2012756" cy="726501"/>
      </dsp:txXfrm>
    </dsp:sp>
    <dsp:sp modelId="{AE31C718-820A-4FE4-97B0-42FC4A1EDDB1}">
      <dsp:nvSpPr>
        <dsp:cNvPr id="0" name=""/>
        <dsp:cNvSpPr/>
      </dsp:nvSpPr>
      <dsp:spPr>
        <a:xfrm>
          <a:off x="2264521" y="563773"/>
          <a:ext cx="501608" cy="501608"/>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endParaRPr kumimoji="1" lang="ja-JP" altLang="en-US" sz="1600" kern="1200">
            <a:solidFill>
              <a:schemeClr val="tx1"/>
            </a:solidFill>
          </a:endParaRPr>
        </a:p>
      </dsp:txBody>
      <dsp:txXfrm>
        <a:off x="2377383" y="563773"/>
        <a:ext cx="275884" cy="377460"/>
      </dsp:txXfrm>
    </dsp:sp>
    <dsp:sp modelId="{1986E765-69B7-4BC5-908A-7086D90E2BD1}">
      <dsp:nvSpPr>
        <dsp:cNvPr id="0" name=""/>
        <dsp:cNvSpPr/>
      </dsp:nvSpPr>
      <dsp:spPr>
        <a:xfrm>
          <a:off x="2471083" y="1442660"/>
          <a:ext cx="501608" cy="50160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endParaRPr kumimoji="1" lang="ja-JP" altLang="en-US" sz="1600" kern="1200">
            <a:solidFill>
              <a:schemeClr val="tx1"/>
            </a:solidFill>
          </a:endParaRPr>
        </a:p>
      </dsp:txBody>
      <dsp:txXfrm>
        <a:off x="2583945" y="1442660"/>
        <a:ext cx="275884" cy="377460"/>
      </dsp:txXfrm>
    </dsp:sp>
    <dsp:sp modelId="{27926ED9-839E-4EE1-A3E5-8F9B3CB87D78}">
      <dsp:nvSpPr>
        <dsp:cNvPr id="0" name=""/>
        <dsp:cNvSpPr/>
      </dsp:nvSpPr>
      <dsp:spPr>
        <a:xfrm>
          <a:off x="2677645" y="2308685"/>
          <a:ext cx="501608" cy="501608"/>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endParaRPr kumimoji="1" lang="ja-JP" altLang="en-US" sz="1600" kern="1200">
            <a:solidFill>
              <a:schemeClr val="tx1"/>
            </a:solidFill>
          </a:endParaRPr>
        </a:p>
      </dsp:txBody>
      <dsp:txXfrm>
        <a:off x="2790507" y="2308685"/>
        <a:ext cx="275884" cy="377460"/>
      </dsp:txXfrm>
    </dsp:sp>
    <dsp:sp modelId="{1D537BA3-F916-40ED-BF19-E18636E8BEB8}">
      <dsp:nvSpPr>
        <dsp:cNvPr id="0" name=""/>
        <dsp:cNvSpPr/>
      </dsp:nvSpPr>
      <dsp:spPr>
        <a:xfrm>
          <a:off x="2884206" y="3196146"/>
          <a:ext cx="501608" cy="501608"/>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endParaRPr kumimoji="1" lang="ja-JP" altLang="en-US" sz="1600" kern="1200">
            <a:solidFill>
              <a:schemeClr val="tx1"/>
            </a:solidFill>
          </a:endParaRPr>
        </a:p>
      </dsp:txBody>
      <dsp:txXfrm>
        <a:off x="2997068" y="3196146"/>
        <a:ext cx="275884" cy="377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FF0E-568A-491B-986D-9FC2316DEA07}">
      <dsp:nvSpPr>
        <dsp:cNvPr id="0" name=""/>
        <dsp:cNvSpPr/>
      </dsp:nvSpPr>
      <dsp:spPr>
        <a:xfrm>
          <a:off x="4042" y="773377"/>
          <a:ext cx="1838086" cy="12096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kumimoji="1" lang="ja-JP" altLang="en-US" sz="2800" kern="1200" dirty="0"/>
            <a:t>行動目標</a:t>
          </a:r>
        </a:p>
      </dsp:txBody>
      <dsp:txXfrm>
        <a:off x="4042" y="773377"/>
        <a:ext cx="1838086" cy="735234"/>
      </dsp:txXfrm>
    </dsp:sp>
    <dsp:sp modelId="{49826400-B9C8-4146-A634-A7EBB9EE3A08}">
      <dsp:nvSpPr>
        <dsp:cNvPr id="0" name=""/>
        <dsp:cNvSpPr/>
      </dsp:nvSpPr>
      <dsp:spPr>
        <a:xfrm>
          <a:off x="380518" y="1508611"/>
          <a:ext cx="1838086" cy="16128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pPr>
          <a:r>
            <a:rPr kumimoji="1" lang="ja-JP" altLang="en-US" sz="1400" kern="1200" dirty="0"/>
            <a:t>成長目標達成に</a:t>
          </a:r>
        </a:p>
        <a:p>
          <a:pPr marL="114300" lvl="1" indent="-114300" algn="l" defTabSz="622300">
            <a:lnSpc>
              <a:spcPct val="90000"/>
            </a:lnSpc>
            <a:spcBef>
              <a:spcPct val="0"/>
            </a:spcBef>
            <a:spcAft>
              <a:spcPct val="15000"/>
            </a:spcAft>
            <a:buNone/>
          </a:pPr>
          <a:r>
            <a:rPr kumimoji="1" lang="ja-JP" altLang="en-US" sz="1400" kern="1200" dirty="0"/>
            <a:t>ために必要な</a:t>
          </a:r>
        </a:p>
        <a:p>
          <a:pPr marL="114300" lvl="1" indent="-114300" algn="l" defTabSz="622300">
            <a:lnSpc>
              <a:spcPct val="90000"/>
            </a:lnSpc>
            <a:spcBef>
              <a:spcPct val="0"/>
            </a:spcBef>
            <a:spcAft>
              <a:spcPct val="15000"/>
            </a:spcAft>
            <a:buNone/>
          </a:pPr>
          <a:r>
            <a:rPr kumimoji="1" lang="ja-JP" altLang="en-US" sz="1400" kern="1200" dirty="0"/>
            <a:t>具体的なアクション</a:t>
          </a:r>
        </a:p>
      </dsp:txBody>
      <dsp:txXfrm>
        <a:off x="427755" y="1555848"/>
        <a:ext cx="1743612" cy="1518326"/>
      </dsp:txXfrm>
    </dsp:sp>
    <dsp:sp modelId="{C49CAF6A-36FD-4F48-BD5C-BDDCBD00B5D0}">
      <dsp:nvSpPr>
        <dsp:cNvPr id="0" name=""/>
        <dsp:cNvSpPr/>
      </dsp:nvSpPr>
      <dsp:spPr>
        <a:xfrm>
          <a:off x="2120776" y="912179"/>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a:p>
      </dsp:txBody>
      <dsp:txXfrm>
        <a:off x="2120776" y="1003705"/>
        <a:ext cx="453443" cy="274578"/>
      </dsp:txXfrm>
    </dsp:sp>
    <dsp:sp modelId="{629C802C-39AA-4E34-8559-97A6772C18E2}">
      <dsp:nvSpPr>
        <dsp:cNvPr id="0" name=""/>
        <dsp:cNvSpPr/>
      </dsp:nvSpPr>
      <dsp:spPr>
        <a:xfrm>
          <a:off x="2956718" y="773377"/>
          <a:ext cx="1838086" cy="12096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kumimoji="1" lang="ja-JP" altLang="en-US" sz="2800" kern="1200" dirty="0"/>
            <a:t>成長目標</a:t>
          </a:r>
        </a:p>
      </dsp:txBody>
      <dsp:txXfrm>
        <a:off x="2956718" y="773377"/>
        <a:ext cx="1838086" cy="735234"/>
      </dsp:txXfrm>
    </dsp:sp>
    <dsp:sp modelId="{33E9E73F-F1BE-4838-A2B6-7185C677DC93}">
      <dsp:nvSpPr>
        <dsp:cNvPr id="0" name=""/>
        <dsp:cNvSpPr/>
      </dsp:nvSpPr>
      <dsp:spPr>
        <a:xfrm>
          <a:off x="3333194" y="1508611"/>
          <a:ext cx="1838086" cy="16128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pPr>
          <a:r>
            <a:rPr kumimoji="1" lang="ja-JP" altLang="en-US" sz="1400" kern="1200" dirty="0"/>
            <a:t>成果目標達成の</a:t>
          </a:r>
        </a:p>
        <a:p>
          <a:pPr marL="114300" lvl="1" indent="-114300" algn="l" defTabSz="622300">
            <a:lnSpc>
              <a:spcPct val="90000"/>
            </a:lnSpc>
            <a:spcBef>
              <a:spcPct val="0"/>
            </a:spcBef>
            <a:spcAft>
              <a:spcPct val="15000"/>
            </a:spcAft>
            <a:buNone/>
          </a:pPr>
          <a:r>
            <a:rPr kumimoji="1" lang="ja-JP" altLang="en-US" sz="1400" kern="1200" dirty="0"/>
            <a:t>ために必要な状態、</a:t>
          </a:r>
        </a:p>
        <a:p>
          <a:pPr marL="114300" lvl="1" indent="-114300" algn="l" defTabSz="622300">
            <a:lnSpc>
              <a:spcPct val="90000"/>
            </a:lnSpc>
            <a:spcBef>
              <a:spcPct val="0"/>
            </a:spcBef>
            <a:spcAft>
              <a:spcPct val="15000"/>
            </a:spcAft>
            <a:buNone/>
          </a:pPr>
          <a:r>
            <a:rPr kumimoji="1" lang="en-US" altLang="ja-JP" sz="1400" kern="1200" dirty="0"/>
            <a:t>capacity</a:t>
          </a:r>
          <a:endParaRPr kumimoji="1" lang="ja-JP" altLang="en-US" sz="1400" kern="1200" dirty="0"/>
        </a:p>
      </dsp:txBody>
      <dsp:txXfrm>
        <a:off x="3380431" y="1555848"/>
        <a:ext cx="1743612" cy="1518326"/>
      </dsp:txXfrm>
    </dsp:sp>
    <dsp:sp modelId="{374DC1EE-437F-47D1-808F-C6FAD3E8A639}">
      <dsp:nvSpPr>
        <dsp:cNvPr id="0" name=""/>
        <dsp:cNvSpPr/>
      </dsp:nvSpPr>
      <dsp:spPr>
        <a:xfrm>
          <a:off x="5073452" y="912179"/>
          <a:ext cx="590732" cy="4576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kumimoji="1" lang="ja-JP" altLang="en-US" sz="1900" kern="1200"/>
        </a:p>
      </dsp:txBody>
      <dsp:txXfrm>
        <a:off x="5073452" y="1003705"/>
        <a:ext cx="453443" cy="274578"/>
      </dsp:txXfrm>
    </dsp:sp>
    <dsp:sp modelId="{2A33E5DA-AC9A-4934-B0EF-6C9446AC16BE}">
      <dsp:nvSpPr>
        <dsp:cNvPr id="0" name=""/>
        <dsp:cNvSpPr/>
      </dsp:nvSpPr>
      <dsp:spPr>
        <a:xfrm>
          <a:off x="5909394" y="773377"/>
          <a:ext cx="1838086" cy="120960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kumimoji="1" lang="ja-JP" altLang="en-US" sz="2800" kern="1200" dirty="0"/>
            <a:t>成果目標</a:t>
          </a:r>
        </a:p>
      </dsp:txBody>
      <dsp:txXfrm>
        <a:off x="5909394" y="773377"/>
        <a:ext cx="1838086" cy="735234"/>
      </dsp:txXfrm>
    </dsp:sp>
    <dsp:sp modelId="{60052C4C-EA8E-4C24-8438-87269CC965E7}">
      <dsp:nvSpPr>
        <dsp:cNvPr id="0" name=""/>
        <dsp:cNvSpPr/>
      </dsp:nvSpPr>
      <dsp:spPr>
        <a:xfrm>
          <a:off x="6285870" y="1508611"/>
          <a:ext cx="1838086" cy="161280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None/>
          </a:pPr>
          <a:r>
            <a:rPr kumimoji="1" lang="ja-JP" altLang="en-US" sz="1800" kern="1200" dirty="0"/>
            <a:t>定量的な結果</a:t>
          </a:r>
        </a:p>
      </dsp:txBody>
      <dsp:txXfrm>
        <a:off x="6333107" y="1555848"/>
        <a:ext cx="1743612" cy="1518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67494-E058-4D23-AD7B-C0D4038C70F8}">
      <dsp:nvSpPr>
        <dsp:cNvPr id="0" name=""/>
        <dsp:cNvSpPr/>
      </dsp:nvSpPr>
      <dsp:spPr>
        <a:xfrm>
          <a:off x="0" y="0"/>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8B3A8-E307-4B4F-AE59-262B1B71076C}">
      <dsp:nvSpPr>
        <dsp:cNvPr id="0" name=""/>
        <dsp:cNvSpPr/>
      </dsp:nvSpPr>
      <dsp:spPr>
        <a:xfrm>
          <a:off x="0" y="0"/>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コーチングは、双方向のコミュニケーションによって成立するものです。</a:t>
          </a:r>
          <a:endParaRPr lang="en-US" sz="2000" kern="1200"/>
        </a:p>
      </dsp:txBody>
      <dsp:txXfrm>
        <a:off x="0" y="0"/>
        <a:ext cx="11029615" cy="454310"/>
      </dsp:txXfrm>
    </dsp:sp>
    <dsp:sp modelId="{8C27585A-9EF6-4CDB-A004-CDF5DCC09FE1}">
      <dsp:nvSpPr>
        <dsp:cNvPr id="0" name=""/>
        <dsp:cNvSpPr/>
      </dsp:nvSpPr>
      <dsp:spPr>
        <a:xfrm>
          <a:off x="0" y="454310"/>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F08FEF-7F3F-4F3D-84FD-398865B73CE6}">
      <dsp:nvSpPr>
        <dsp:cNvPr id="0" name=""/>
        <dsp:cNvSpPr/>
      </dsp:nvSpPr>
      <dsp:spPr>
        <a:xfrm>
          <a:off x="0" y="454310"/>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双方向とは、お互いに対等な関係であることを意味します。</a:t>
          </a:r>
          <a:endParaRPr lang="en-US" sz="2000" kern="1200"/>
        </a:p>
      </dsp:txBody>
      <dsp:txXfrm>
        <a:off x="0" y="454310"/>
        <a:ext cx="11029615" cy="454310"/>
      </dsp:txXfrm>
    </dsp:sp>
    <dsp:sp modelId="{FDB7CD83-C8D4-46E7-A2D2-48F36E602BDE}">
      <dsp:nvSpPr>
        <dsp:cNvPr id="0" name=""/>
        <dsp:cNvSpPr/>
      </dsp:nvSpPr>
      <dsp:spPr>
        <a:xfrm>
          <a:off x="0" y="908621"/>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F094A-0F64-4F17-ABFE-5CB58C66A3D0}">
      <dsp:nvSpPr>
        <dsp:cNvPr id="0" name=""/>
        <dsp:cNvSpPr/>
      </dsp:nvSpPr>
      <dsp:spPr>
        <a:xfrm>
          <a:off x="0" y="908621"/>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会社内でのコミュニケーションでは、上司から部下・先輩から後輩など、</a:t>
          </a:r>
          <a:endParaRPr lang="en-US" sz="2000" kern="1200"/>
        </a:p>
      </dsp:txBody>
      <dsp:txXfrm>
        <a:off x="0" y="908621"/>
        <a:ext cx="11029615" cy="454310"/>
      </dsp:txXfrm>
    </dsp:sp>
    <dsp:sp modelId="{374A9019-99BB-4EB9-8680-D83F7B6E0671}">
      <dsp:nvSpPr>
        <dsp:cNvPr id="0" name=""/>
        <dsp:cNvSpPr/>
      </dsp:nvSpPr>
      <dsp:spPr>
        <a:xfrm>
          <a:off x="0" y="1362932"/>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50662-1147-4CFE-AE42-671B25A8816E}">
      <dsp:nvSpPr>
        <dsp:cNvPr id="0" name=""/>
        <dsp:cNvSpPr/>
      </dsp:nvSpPr>
      <dsp:spPr>
        <a:xfrm>
          <a:off x="0" y="1362932"/>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立場が上の人が一方的に伝えるシーンも多いでしょう。</a:t>
          </a:r>
          <a:endParaRPr lang="en-US" sz="2000" kern="1200"/>
        </a:p>
      </dsp:txBody>
      <dsp:txXfrm>
        <a:off x="0" y="1362932"/>
        <a:ext cx="11029615" cy="454310"/>
      </dsp:txXfrm>
    </dsp:sp>
    <dsp:sp modelId="{07FFC18A-9FF9-427D-83F8-6CAB9305148D}">
      <dsp:nvSpPr>
        <dsp:cNvPr id="0" name=""/>
        <dsp:cNvSpPr/>
      </dsp:nvSpPr>
      <dsp:spPr>
        <a:xfrm>
          <a:off x="0" y="1817243"/>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4512D-1008-4EA7-8F35-61337992411A}">
      <dsp:nvSpPr>
        <dsp:cNvPr id="0" name=""/>
        <dsp:cNvSpPr/>
      </dsp:nvSpPr>
      <dsp:spPr>
        <a:xfrm>
          <a:off x="0" y="1817243"/>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しかし、そういった一方通行のコミュニケーションを続けていると、</a:t>
          </a:r>
          <a:endParaRPr lang="en-US" sz="2000" kern="1200"/>
        </a:p>
      </dsp:txBody>
      <dsp:txXfrm>
        <a:off x="0" y="1817243"/>
        <a:ext cx="11029615" cy="454310"/>
      </dsp:txXfrm>
    </dsp:sp>
    <dsp:sp modelId="{B32A0DDC-18F2-44A4-9072-79AC2B58918A}">
      <dsp:nvSpPr>
        <dsp:cNvPr id="0" name=""/>
        <dsp:cNvSpPr/>
      </dsp:nvSpPr>
      <dsp:spPr>
        <a:xfrm>
          <a:off x="0" y="2271553"/>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5E90A-CC5A-4589-B19E-36CC5380A6BE}">
      <dsp:nvSpPr>
        <dsp:cNvPr id="0" name=""/>
        <dsp:cNvSpPr/>
      </dsp:nvSpPr>
      <dsp:spPr>
        <a:xfrm>
          <a:off x="0" y="2271553"/>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問題が起きたときに自分で答えを出せず、</a:t>
          </a:r>
          <a:endParaRPr lang="en-US" sz="2000" kern="1200"/>
        </a:p>
      </dsp:txBody>
      <dsp:txXfrm>
        <a:off x="0" y="2271553"/>
        <a:ext cx="11029615" cy="454310"/>
      </dsp:txXfrm>
    </dsp:sp>
    <dsp:sp modelId="{047C277B-E68C-446D-8998-B9A0E70A6F38}">
      <dsp:nvSpPr>
        <dsp:cNvPr id="0" name=""/>
        <dsp:cNvSpPr/>
      </dsp:nvSpPr>
      <dsp:spPr>
        <a:xfrm>
          <a:off x="0" y="2725864"/>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E522D1-8A5E-4901-B10D-F1FD63596363}">
      <dsp:nvSpPr>
        <dsp:cNvPr id="0" name=""/>
        <dsp:cNvSpPr/>
      </dsp:nvSpPr>
      <dsp:spPr>
        <a:xfrm>
          <a:off x="0" y="2725864"/>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常に上司の指示がなければ動けないという状態になりかねません。</a:t>
          </a:r>
          <a:endParaRPr lang="en-US" sz="2000" kern="1200"/>
        </a:p>
      </dsp:txBody>
      <dsp:txXfrm>
        <a:off x="0" y="2725864"/>
        <a:ext cx="11029615" cy="454310"/>
      </dsp:txXfrm>
    </dsp:sp>
    <dsp:sp modelId="{888D618D-3BB5-4BCD-B84D-9D11B66E0AE2}">
      <dsp:nvSpPr>
        <dsp:cNvPr id="0" name=""/>
        <dsp:cNvSpPr/>
      </dsp:nvSpPr>
      <dsp:spPr>
        <a:xfrm>
          <a:off x="0" y="3180175"/>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9970C-F30E-453B-B246-EB064F2A6130}">
      <dsp:nvSpPr>
        <dsp:cNvPr id="0" name=""/>
        <dsp:cNvSpPr/>
      </dsp:nvSpPr>
      <dsp:spPr>
        <a:xfrm>
          <a:off x="0" y="3180175"/>
          <a:ext cx="11029615" cy="45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2000" kern="1200"/>
            <a:t>コーチングでは、たとえ上司と部下の関係でも、対等な立場で対話を進めていくのが基本です。</a:t>
          </a:r>
          <a:endParaRPr lang="en-US" sz="2000" kern="1200"/>
        </a:p>
      </dsp:txBody>
      <dsp:txXfrm>
        <a:off x="0" y="3180175"/>
        <a:ext cx="11029615" cy="454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6FBF0-DF84-4CC0-917B-8F9B27CCEA58}">
      <dsp:nvSpPr>
        <dsp:cNvPr id="0" name=""/>
        <dsp:cNvSpPr/>
      </dsp:nvSpPr>
      <dsp:spPr>
        <a:xfrm>
          <a:off x="0" y="443"/>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78776-14EC-498D-B0F8-90E23C56CFD9}">
      <dsp:nvSpPr>
        <dsp:cNvPr id="0" name=""/>
        <dsp:cNvSpPr/>
      </dsp:nvSpPr>
      <dsp:spPr>
        <a:xfrm>
          <a:off x="0" y="443"/>
          <a:ext cx="11029615" cy="51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sz="2300" kern="1200"/>
            <a:t>現在進行形とは、継続して実践していくということです。</a:t>
          </a:r>
          <a:endParaRPr lang="en-US" sz="2300" kern="1200"/>
        </a:p>
      </dsp:txBody>
      <dsp:txXfrm>
        <a:off x="0" y="443"/>
        <a:ext cx="11029615" cy="519085"/>
      </dsp:txXfrm>
    </dsp:sp>
    <dsp:sp modelId="{D77ACB99-747B-4531-957A-2C49B1B56EC2}">
      <dsp:nvSpPr>
        <dsp:cNvPr id="0" name=""/>
        <dsp:cNvSpPr/>
      </dsp:nvSpPr>
      <dsp:spPr>
        <a:xfrm>
          <a:off x="0" y="519529"/>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B111FD-6A1B-492B-9D92-CE6017F5CCDD}">
      <dsp:nvSpPr>
        <dsp:cNvPr id="0" name=""/>
        <dsp:cNvSpPr/>
      </dsp:nvSpPr>
      <dsp:spPr>
        <a:xfrm>
          <a:off x="0" y="519529"/>
          <a:ext cx="11029615" cy="51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sz="2300" kern="1200"/>
            <a:t>コーチングには、すぐには効果が出にくいという特徴があります。</a:t>
          </a:r>
          <a:endParaRPr lang="en-US" sz="2300" kern="1200"/>
        </a:p>
      </dsp:txBody>
      <dsp:txXfrm>
        <a:off x="0" y="519529"/>
        <a:ext cx="11029615" cy="519085"/>
      </dsp:txXfrm>
    </dsp:sp>
    <dsp:sp modelId="{2B2EAF33-517D-4D7F-98CF-22DD1D8C42DB}">
      <dsp:nvSpPr>
        <dsp:cNvPr id="0" name=""/>
        <dsp:cNvSpPr/>
      </dsp:nvSpPr>
      <dsp:spPr>
        <a:xfrm>
          <a:off x="0" y="1038614"/>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CD87C-2CFF-4881-A541-018FBC10B0E6}">
      <dsp:nvSpPr>
        <dsp:cNvPr id="0" name=""/>
        <dsp:cNvSpPr/>
      </dsp:nvSpPr>
      <dsp:spPr>
        <a:xfrm>
          <a:off x="0" y="1038614"/>
          <a:ext cx="11029615" cy="51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sz="2300" kern="1200"/>
            <a:t>仮にコーチングの直後に行動が変化したとしても、</a:t>
          </a:r>
          <a:endParaRPr lang="en-US" sz="2300" kern="1200"/>
        </a:p>
      </dsp:txBody>
      <dsp:txXfrm>
        <a:off x="0" y="1038614"/>
        <a:ext cx="11029615" cy="519085"/>
      </dsp:txXfrm>
    </dsp:sp>
    <dsp:sp modelId="{CF57FF34-44E4-495A-A003-A5E463C58CFA}">
      <dsp:nvSpPr>
        <dsp:cNvPr id="0" name=""/>
        <dsp:cNvSpPr/>
      </dsp:nvSpPr>
      <dsp:spPr>
        <a:xfrm>
          <a:off x="0" y="1557700"/>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F8921-C4A0-4523-8417-6CA98D717CE7}">
      <dsp:nvSpPr>
        <dsp:cNvPr id="0" name=""/>
        <dsp:cNvSpPr/>
      </dsp:nvSpPr>
      <dsp:spPr>
        <a:xfrm>
          <a:off x="0" y="1557700"/>
          <a:ext cx="11029615" cy="51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sz="2300" kern="1200"/>
            <a:t>いつの間にかまた以前の形に戻ってしまうケースがほとんどです。</a:t>
          </a:r>
          <a:endParaRPr lang="en-US" sz="2300" kern="1200"/>
        </a:p>
      </dsp:txBody>
      <dsp:txXfrm>
        <a:off x="0" y="1557700"/>
        <a:ext cx="11029615" cy="519085"/>
      </dsp:txXfrm>
    </dsp:sp>
    <dsp:sp modelId="{C555C9C6-03A6-4295-92CF-28927D68DD70}">
      <dsp:nvSpPr>
        <dsp:cNvPr id="0" name=""/>
        <dsp:cNvSpPr/>
      </dsp:nvSpPr>
      <dsp:spPr>
        <a:xfrm>
          <a:off x="0" y="2076785"/>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4B580-4153-4DEE-AD39-82F6A1ACEDE5}">
      <dsp:nvSpPr>
        <dsp:cNvPr id="0" name=""/>
        <dsp:cNvSpPr/>
      </dsp:nvSpPr>
      <dsp:spPr>
        <a:xfrm>
          <a:off x="0" y="2076785"/>
          <a:ext cx="11029615" cy="51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sz="2300" kern="1200"/>
            <a:t>一度身に付いた考え方・習慣を変えるには、継続して働きかけていく必要があります。</a:t>
          </a:r>
          <a:endParaRPr lang="en-US" sz="2300" kern="1200"/>
        </a:p>
      </dsp:txBody>
      <dsp:txXfrm>
        <a:off x="0" y="2076785"/>
        <a:ext cx="11029615" cy="519085"/>
      </dsp:txXfrm>
    </dsp:sp>
    <dsp:sp modelId="{6ED9A34E-2933-412D-9244-E01B8C886443}">
      <dsp:nvSpPr>
        <dsp:cNvPr id="0" name=""/>
        <dsp:cNvSpPr/>
      </dsp:nvSpPr>
      <dsp:spPr>
        <a:xfrm>
          <a:off x="0" y="2595871"/>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39088-B5E8-4ED8-8AFD-78ED0CB79A1F}">
      <dsp:nvSpPr>
        <dsp:cNvPr id="0" name=""/>
        <dsp:cNvSpPr/>
      </dsp:nvSpPr>
      <dsp:spPr>
        <a:xfrm>
          <a:off x="0" y="2595871"/>
          <a:ext cx="11029615" cy="51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sz="2300" kern="1200"/>
            <a:t>コーチングで得た気付きを基に実践し、コーチからのフィードバックを受けて</a:t>
          </a:r>
          <a:endParaRPr lang="en-US" sz="2300" kern="1200"/>
        </a:p>
      </dsp:txBody>
      <dsp:txXfrm>
        <a:off x="0" y="2595871"/>
        <a:ext cx="11029615" cy="519085"/>
      </dsp:txXfrm>
    </dsp:sp>
    <dsp:sp modelId="{4FF209E5-9D99-4C16-B5A8-312823F3DF94}">
      <dsp:nvSpPr>
        <dsp:cNvPr id="0" name=""/>
        <dsp:cNvSpPr/>
      </dsp:nvSpPr>
      <dsp:spPr>
        <a:xfrm>
          <a:off x="0" y="3114956"/>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DA1FFE-7115-4EB0-9BFF-3B54E67DBE9E}">
      <dsp:nvSpPr>
        <dsp:cNvPr id="0" name=""/>
        <dsp:cNvSpPr/>
      </dsp:nvSpPr>
      <dsp:spPr>
        <a:xfrm>
          <a:off x="0" y="3114956"/>
          <a:ext cx="11029615" cy="51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ja-JP" sz="2300" kern="1200"/>
            <a:t>さらに行動に移していくという繰り返しによって、徐々に変化していくものです。</a:t>
          </a:r>
          <a:endParaRPr lang="en-US" sz="2300" kern="1200"/>
        </a:p>
      </dsp:txBody>
      <dsp:txXfrm>
        <a:off x="0" y="3114956"/>
        <a:ext cx="11029615" cy="519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116D8-7710-4BCE-B8FE-4A3F84ECAED0}">
      <dsp:nvSpPr>
        <dsp:cNvPr id="0" name=""/>
        <dsp:cNvSpPr/>
      </dsp:nvSpPr>
      <dsp:spPr>
        <a:xfrm>
          <a:off x="0" y="0"/>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7C87D-6329-4C1D-B8E7-0E21E27015C5}">
      <dsp:nvSpPr>
        <dsp:cNvPr id="0" name=""/>
        <dsp:cNvSpPr/>
      </dsp:nvSpPr>
      <dsp:spPr>
        <a:xfrm>
          <a:off x="0" y="0"/>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sz="2100" kern="1200"/>
            <a:t>コーチングは</a:t>
          </a:r>
          <a:r>
            <a:rPr kumimoji="1" lang="en-US" sz="2100" kern="1200"/>
            <a:t>1</a:t>
          </a:r>
          <a:r>
            <a:rPr kumimoji="1" lang="ja-JP" sz="2100" kern="1200"/>
            <a:t>対</a:t>
          </a:r>
          <a:r>
            <a:rPr kumimoji="1" lang="en-US" sz="2100" kern="1200"/>
            <a:t>1</a:t>
          </a:r>
          <a:r>
            <a:rPr kumimoji="1" lang="ja-JP" sz="2100" kern="1200"/>
            <a:t>で行うのが基本です。</a:t>
          </a:r>
          <a:endParaRPr lang="ja-JP" sz="2100" kern="1200"/>
        </a:p>
      </dsp:txBody>
      <dsp:txXfrm>
        <a:off x="0" y="0"/>
        <a:ext cx="11029615" cy="489743"/>
      </dsp:txXfrm>
    </dsp:sp>
    <dsp:sp modelId="{0A76DD48-4A56-470A-94D9-FE7D97E5F621}">
      <dsp:nvSpPr>
        <dsp:cNvPr id="0" name=""/>
        <dsp:cNvSpPr/>
      </dsp:nvSpPr>
      <dsp:spPr>
        <a:xfrm>
          <a:off x="0" y="489743"/>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04CC5-B1B6-44D4-8729-0B569164F171}">
      <dsp:nvSpPr>
        <dsp:cNvPr id="0" name=""/>
        <dsp:cNvSpPr/>
      </dsp:nvSpPr>
      <dsp:spPr>
        <a:xfrm>
          <a:off x="0" y="489743"/>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altLang="en-US" sz="2100" kern="1200"/>
            <a:t>価値観・行動パターンは人によって違うため、適切なアプローチ方法も異なります。</a:t>
          </a:r>
          <a:endParaRPr lang="ja-JP" altLang="en-US" sz="2100" kern="1200"/>
        </a:p>
      </dsp:txBody>
      <dsp:txXfrm>
        <a:off x="0" y="489743"/>
        <a:ext cx="11029615" cy="489743"/>
      </dsp:txXfrm>
    </dsp:sp>
    <dsp:sp modelId="{5F907D91-6246-4B62-AECC-116B15068FED}">
      <dsp:nvSpPr>
        <dsp:cNvPr id="0" name=""/>
        <dsp:cNvSpPr/>
      </dsp:nvSpPr>
      <dsp:spPr>
        <a:xfrm>
          <a:off x="0" y="979487"/>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A8571-B8D6-4185-ADB8-1D4213036F0F}">
      <dsp:nvSpPr>
        <dsp:cNvPr id="0" name=""/>
        <dsp:cNvSpPr/>
      </dsp:nvSpPr>
      <dsp:spPr>
        <a:xfrm>
          <a:off x="0" y="979487"/>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altLang="en-US" sz="2100" kern="1200"/>
            <a:t>ある人には効果的な言葉がけも、別の人は違う受け取り方をする可能性もあるでしょう。</a:t>
          </a:r>
          <a:endParaRPr lang="ja-JP" altLang="en-US" sz="2100" kern="1200"/>
        </a:p>
      </dsp:txBody>
      <dsp:txXfrm>
        <a:off x="0" y="979487"/>
        <a:ext cx="11029615" cy="489743"/>
      </dsp:txXfrm>
    </dsp:sp>
    <dsp:sp modelId="{DB5A4D10-03E5-47AA-B9A7-11BD423B21C5}">
      <dsp:nvSpPr>
        <dsp:cNvPr id="0" name=""/>
        <dsp:cNvSpPr/>
      </dsp:nvSpPr>
      <dsp:spPr>
        <a:xfrm>
          <a:off x="0" y="1469231"/>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FD451-F637-465C-ACC4-F04F4FBFA147}">
      <dsp:nvSpPr>
        <dsp:cNvPr id="0" name=""/>
        <dsp:cNvSpPr/>
      </dsp:nvSpPr>
      <dsp:spPr>
        <a:xfrm>
          <a:off x="0" y="1469231"/>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altLang="en-US" sz="2100" kern="1200"/>
            <a:t>例えば、自己肯定感の高い人と低い人では、</a:t>
          </a:r>
          <a:endParaRPr lang="ja-JP" altLang="en-US" sz="2100" kern="1200"/>
        </a:p>
      </dsp:txBody>
      <dsp:txXfrm>
        <a:off x="0" y="1469231"/>
        <a:ext cx="11029615" cy="489743"/>
      </dsp:txXfrm>
    </dsp:sp>
    <dsp:sp modelId="{D9F52993-6B13-4129-9C90-6F675ED20549}">
      <dsp:nvSpPr>
        <dsp:cNvPr id="0" name=""/>
        <dsp:cNvSpPr/>
      </dsp:nvSpPr>
      <dsp:spPr>
        <a:xfrm>
          <a:off x="0" y="1958974"/>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A1C88-51D3-4A71-A14D-C657F98AD34C}">
      <dsp:nvSpPr>
        <dsp:cNvPr id="0" name=""/>
        <dsp:cNvSpPr/>
      </dsp:nvSpPr>
      <dsp:spPr>
        <a:xfrm>
          <a:off x="0" y="1958975"/>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altLang="en-US" sz="2100" kern="1200"/>
            <a:t>「すごいですね」という褒め言葉でも受け取り方が異なる可能性があります。</a:t>
          </a:r>
          <a:endParaRPr lang="ja-JP" altLang="en-US" sz="2100" kern="1200"/>
        </a:p>
      </dsp:txBody>
      <dsp:txXfrm>
        <a:off x="0" y="1958975"/>
        <a:ext cx="11029615" cy="489743"/>
      </dsp:txXfrm>
    </dsp:sp>
    <dsp:sp modelId="{5DE8B77B-1CA5-4EB0-BFAB-F2C4F99C2AAA}">
      <dsp:nvSpPr>
        <dsp:cNvPr id="0" name=""/>
        <dsp:cNvSpPr/>
      </dsp:nvSpPr>
      <dsp:spPr>
        <a:xfrm>
          <a:off x="0" y="2448718"/>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914D95-C418-45B6-9B09-37CEFC605505}">
      <dsp:nvSpPr>
        <dsp:cNvPr id="0" name=""/>
        <dsp:cNvSpPr/>
      </dsp:nvSpPr>
      <dsp:spPr>
        <a:xfrm>
          <a:off x="0" y="2448718"/>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altLang="en-US" sz="2100" kern="1200"/>
            <a:t>単によい部分を褒めたり問題点を指摘したりという単純な方法ではなく、</a:t>
          </a:r>
          <a:endParaRPr lang="ja-JP" altLang="en-US" sz="2100" kern="1200"/>
        </a:p>
      </dsp:txBody>
      <dsp:txXfrm>
        <a:off x="0" y="2448718"/>
        <a:ext cx="11029615" cy="489743"/>
      </dsp:txXfrm>
    </dsp:sp>
    <dsp:sp modelId="{D9E9B7D1-18AE-4E77-ABEA-9ED9FA7C74E0}">
      <dsp:nvSpPr>
        <dsp:cNvPr id="0" name=""/>
        <dsp:cNvSpPr/>
      </dsp:nvSpPr>
      <dsp:spPr>
        <a:xfrm>
          <a:off x="0" y="2938462"/>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50197-927B-4E5D-9672-AD6D721428D3}">
      <dsp:nvSpPr>
        <dsp:cNvPr id="0" name=""/>
        <dsp:cNvSpPr/>
      </dsp:nvSpPr>
      <dsp:spPr>
        <a:xfrm>
          <a:off x="0" y="2938462"/>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altLang="en-US" sz="2100" kern="1200"/>
            <a:t>相手にとって最適なタイミングで適切な関わり方をすることが大切です。</a:t>
          </a:r>
          <a:endParaRPr lang="ja-JP" altLang="en-US" sz="2100" kern="1200"/>
        </a:p>
      </dsp:txBody>
      <dsp:txXfrm>
        <a:off x="0" y="2938462"/>
        <a:ext cx="11029615" cy="489743"/>
      </dsp:txXfrm>
    </dsp:sp>
    <dsp:sp modelId="{DEC9176E-27F8-41F5-8CFC-A2A5C83F01F4}">
      <dsp:nvSpPr>
        <dsp:cNvPr id="0" name=""/>
        <dsp:cNvSpPr/>
      </dsp:nvSpPr>
      <dsp:spPr>
        <a:xfrm>
          <a:off x="0" y="3428206"/>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A2390-0161-4334-9092-BCC677E1135C}">
      <dsp:nvSpPr>
        <dsp:cNvPr id="0" name=""/>
        <dsp:cNvSpPr/>
      </dsp:nvSpPr>
      <dsp:spPr>
        <a:xfrm>
          <a:off x="0" y="3428206"/>
          <a:ext cx="11029615" cy="489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altLang="en-US" sz="2100" kern="1200"/>
            <a:t>そのためには、個別に異なる対応をすることが求められます</a:t>
          </a:r>
          <a:endParaRPr lang="ja-JP" altLang="en-US" sz="2100" kern="1200"/>
        </a:p>
      </dsp:txBody>
      <dsp:txXfrm>
        <a:off x="0" y="3428206"/>
        <a:ext cx="11029615" cy="4897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3AB4-1E25-4AB0-BE33-AD62BF81F085}">
      <dsp:nvSpPr>
        <dsp:cNvPr id="0" name=""/>
        <dsp:cNvSpPr/>
      </dsp:nvSpPr>
      <dsp:spPr>
        <a:xfrm>
          <a:off x="0" y="275182"/>
          <a:ext cx="11029615" cy="327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7385C8-0485-40FA-96D6-1E57F5599A78}">
      <dsp:nvSpPr>
        <dsp:cNvPr id="0" name=""/>
        <dsp:cNvSpPr/>
      </dsp:nvSpPr>
      <dsp:spPr>
        <a:xfrm>
          <a:off x="551480" y="83302"/>
          <a:ext cx="7720730" cy="383760"/>
        </a:xfrm>
        <a:prstGeom prst="roundRect">
          <a:avLst/>
        </a:prstGeom>
        <a:solidFill>
          <a:schemeClr val="l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577850">
            <a:lnSpc>
              <a:spcPct val="90000"/>
            </a:lnSpc>
            <a:spcBef>
              <a:spcPct val="0"/>
            </a:spcBef>
            <a:spcAft>
              <a:spcPct val="35000"/>
            </a:spcAft>
            <a:buNone/>
          </a:pPr>
          <a:r>
            <a:rPr lang="ja-JP" sz="1300" kern="1200"/>
            <a:t>親身に話を聞く「傾聴力」</a:t>
          </a:r>
        </a:p>
      </dsp:txBody>
      <dsp:txXfrm>
        <a:off x="570214" y="102036"/>
        <a:ext cx="7683262" cy="346292"/>
      </dsp:txXfrm>
    </dsp:sp>
    <dsp:sp modelId="{015A73BE-9F99-495E-BB90-C4806D38569B}">
      <dsp:nvSpPr>
        <dsp:cNvPr id="0" name=""/>
        <dsp:cNvSpPr/>
      </dsp:nvSpPr>
      <dsp:spPr>
        <a:xfrm>
          <a:off x="0" y="864863"/>
          <a:ext cx="11029615" cy="327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EE6E972-E837-428D-9ACF-A10840503EF8}">
      <dsp:nvSpPr>
        <dsp:cNvPr id="0" name=""/>
        <dsp:cNvSpPr/>
      </dsp:nvSpPr>
      <dsp:spPr>
        <a:xfrm>
          <a:off x="551480" y="672983"/>
          <a:ext cx="7720730" cy="383760"/>
        </a:xfrm>
        <a:prstGeom prst="roundRect">
          <a:avLst/>
        </a:prstGeom>
        <a:solidFill>
          <a:schemeClr val="l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577850">
            <a:lnSpc>
              <a:spcPct val="90000"/>
            </a:lnSpc>
            <a:spcBef>
              <a:spcPct val="0"/>
            </a:spcBef>
            <a:spcAft>
              <a:spcPct val="35000"/>
            </a:spcAft>
            <a:buNone/>
          </a:pPr>
          <a:r>
            <a:rPr lang="ja-JP" sz="1300" kern="1200"/>
            <a:t>気付きを促す「質問力」</a:t>
          </a:r>
        </a:p>
      </dsp:txBody>
      <dsp:txXfrm>
        <a:off x="570214" y="691717"/>
        <a:ext cx="7683262" cy="346292"/>
      </dsp:txXfrm>
    </dsp:sp>
    <dsp:sp modelId="{4E6249AE-9E41-4B4D-856E-387E210391DA}">
      <dsp:nvSpPr>
        <dsp:cNvPr id="0" name=""/>
        <dsp:cNvSpPr/>
      </dsp:nvSpPr>
      <dsp:spPr>
        <a:xfrm>
          <a:off x="0" y="1454543"/>
          <a:ext cx="11029615" cy="327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6F9528-D7B8-41C0-AD41-E5C0212C6DAF}">
      <dsp:nvSpPr>
        <dsp:cNvPr id="0" name=""/>
        <dsp:cNvSpPr/>
      </dsp:nvSpPr>
      <dsp:spPr>
        <a:xfrm>
          <a:off x="551480" y="1262663"/>
          <a:ext cx="7720730" cy="383760"/>
        </a:xfrm>
        <a:prstGeom prst="roundRect">
          <a:avLst/>
        </a:prstGeom>
        <a:solidFill>
          <a:schemeClr val="l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577850">
            <a:lnSpc>
              <a:spcPct val="90000"/>
            </a:lnSpc>
            <a:spcBef>
              <a:spcPct val="0"/>
            </a:spcBef>
            <a:spcAft>
              <a:spcPct val="35000"/>
            </a:spcAft>
            <a:buNone/>
          </a:pPr>
          <a:r>
            <a:rPr lang="ja-JP" sz="1300" kern="1200"/>
            <a:t>相手を認め主体性を促す「承認力」</a:t>
          </a:r>
        </a:p>
      </dsp:txBody>
      <dsp:txXfrm>
        <a:off x="570214" y="1281397"/>
        <a:ext cx="7683262" cy="346292"/>
      </dsp:txXfrm>
    </dsp:sp>
    <dsp:sp modelId="{75B188C7-90FA-4036-B3B5-7A54C3897CA3}">
      <dsp:nvSpPr>
        <dsp:cNvPr id="0" name=""/>
        <dsp:cNvSpPr/>
      </dsp:nvSpPr>
      <dsp:spPr>
        <a:xfrm>
          <a:off x="0" y="2044223"/>
          <a:ext cx="11029615" cy="327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85909C-1F14-424B-9801-0B38D4FE93BA}">
      <dsp:nvSpPr>
        <dsp:cNvPr id="0" name=""/>
        <dsp:cNvSpPr/>
      </dsp:nvSpPr>
      <dsp:spPr>
        <a:xfrm>
          <a:off x="551480" y="1852343"/>
          <a:ext cx="7720730" cy="383760"/>
        </a:xfrm>
        <a:prstGeom prst="roundRect">
          <a:avLst/>
        </a:prstGeom>
        <a:solidFill>
          <a:schemeClr val="l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577850">
            <a:lnSpc>
              <a:spcPct val="90000"/>
            </a:lnSpc>
            <a:spcBef>
              <a:spcPct val="0"/>
            </a:spcBef>
            <a:spcAft>
              <a:spcPct val="35000"/>
            </a:spcAft>
            <a:buNone/>
          </a:pPr>
          <a:r>
            <a:rPr lang="ja-JP" sz="1300" kern="1200"/>
            <a:t>相手の行動や考えに対して客観的な指摘をする「フィードバックスキル」</a:t>
          </a:r>
        </a:p>
      </dsp:txBody>
      <dsp:txXfrm>
        <a:off x="570214" y="1871077"/>
        <a:ext cx="7683262" cy="346292"/>
      </dsp:txXfrm>
    </dsp:sp>
    <dsp:sp modelId="{83AFBB01-0CDF-4588-B4EE-51C0015A76A7}">
      <dsp:nvSpPr>
        <dsp:cNvPr id="0" name=""/>
        <dsp:cNvSpPr/>
      </dsp:nvSpPr>
      <dsp:spPr>
        <a:xfrm>
          <a:off x="0" y="2633903"/>
          <a:ext cx="11029615" cy="327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A28C5B-483A-46F7-8C2A-6D7CA8CA809A}">
      <dsp:nvSpPr>
        <dsp:cNvPr id="0" name=""/>
        <dsp:cNvSpPr/>
      </dsp:nvSpPr>
      <dsp:spPr>
        <a:xfrm>
          <a:off x="551480" y="2442023"/>
          <a:ext cx="7720730" cy="383760"/>
        </a:xfrm>
        <a:prstGeom prst="roundRect">
          <a:avLst/>
        </a:prstGeom>
        <a:solidFill>
          <a:schemeClr val="l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577850">
            <a:lnSpc>
              <a:spcPct val="90000"/>
            </a:lnSpc>
            <a:spcBef>
              <a:spcPct val="0"/>
            </a:spcBef>
            <a:spcAft>
              <a:spcPct val="35000"/>
            </a:spcAft>
            <a:buNone/>
          </a:pPr>
          <a:r>
            <a:rPr lang="ja-JP" sz="1300" kern="1200"/>
            <a:t>相手に対して新しい行動や思考を提案すること「リクエストスキル」</a:t>
          </a:r>
        </a:p>
      </dsp:txBody>
      <dsp:txXfrm>
        <a:off x="570214" y="2460757"/>
        <a:ext cx="7683262" cy="346292"/>
      </dsp:txXfrm>
    </dsp:sp>
    <dsp:sp modelId="{833FE2CF-0F27-4CF7-AA12-5C20B4589F75}">
      <dsp:nvSpPr>
        <dsp:cNvPr id="0" name=""/>
        <dsp:cNvSpPr/>
      </dsp:nvSpPr>
      <dsp:spPr>
        <a:xfrm>
          <a:off x="0" y="3223583"/>
          <a:ext cx="11029615" cy="3276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F96440E-D460-4830-B8FE-B067E8D93987}">
      <dsp:nvSpPr>
        <dsp:cNvPr id="0" name=""/>
        <dsp:cNvSpPr/>
      </dsp:nvSpPr>
      <dsp:spPr>
        <a:xfrm>
          <a:off x="551480" y="3031703"/>
          <a:ext cx="7720730" cy="383760"/>
        </a:xfrm>
        <a:prstGeom prst="roundRect">
          <a:avLst/>
        </a:prstGeom>
        <a:solidFill>
          <a:schemeClr val="l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577850">
            <a:lnSpc>
              <a:spcPct val="90000"/>
            </a:lnSpc>
            <a:spcBef>
              <a:spcPct val="0"/>
            </a:spcBef>
            <a:spcAft>
              <a:spcPct val="35000"/>
            </a:spcAft>
            <a:buNone/>
          </a:pPr>
          <a:r>
            <a:rPr lang="ja-JP" sz="1300" kern="1200" dirty="0"/>
            <a:t>相手の視点・視座・視野を未来へ移行する「フィードフォワード」</a:t>
          </a:r>
        </a:p>
      </dsp:txBody>
      <dsp:txXfrm>
        <a:off x="570214" y="3050437"/>
        <a:ext cx="7683262" cy="3462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2/6/2025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0151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301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2/6/2025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139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2/6/2025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02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2/6/2025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82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690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261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662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583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2/6/2025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3956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665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lIns="109728" tIns="109728" rIns="109728" bIns="9144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lIns="109728" tIns="109728" rIns="109728" bIns="91440" anchor="ctr"/>
          <a:lstStyle>
            <a:lvl1pPr algn="r">
              <a:defRPr sz="1000" spc="50">
                <a:solidFill>
                  <a:schemeClr val="tx1">
                    <a:lumMod val="75000"/>
                    <a:lumOff val="25000"/>
                  </a:schemeClr>
                </a:solidFill>
              </a:defRPr>
            </a:lvl1pPr>
          </a:lstStyle>
          <a:p>
            <a:fld id="{ED291B17-9318-49DB-B28B-6E5994AE9581}" type="datetime1">
              <a:rPr lang="en-US" smtClean="0"/>
              <a:t>2/6/2025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lIns="109728" tIns="109728" rIns="109728" bIns="91440" anchor="ctr"/>
          <a:lstStyle>
            <a:lvl1pPr algn="l">
              <a:defRPr sz="1000" cap="none" spc="5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lIns="109728" tIns="109728" rIns="109728" bIns="91440" anchor="ctr"/>
          <a:lstStyle>
            <a:lvl1pPr algn="r">
              <a:defRPr sz="10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91876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110000"/>
        </a:lnSpc>
        <a:spcBef>
          <a:spcPct val="0"/>
        </a:spcBef>
        <a:buNone/>
        <a:defRPr sz="3200" b="0" kern="1200" cap="none" spc="20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2000" kern="1200" spc="12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800" kern="1200" spc="12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spc="12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spc="12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spc="12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t-br/foto/adulto-mulher-afro-americana-negocio-empresa-3727511/"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photo/working-woman-technology-computer-7374/"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working-woman-technology-computer-7374/"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hnkclrly.com/coaching/"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ru/photo/1560245"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bluediamondgallery.com/tablet/c/coaching.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rawpixel.com/search/mentor" TargetMode="External"/><Relationship Id="rId2" Type="http://schemas.openxmlformats.org/officeDocument/2006/relationships/image" Target="../media/image10.1"/><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xhere.com/en/photo/842425"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www.pexels.com/de-de/foto/alter-arbeit-coaching-diskussion-2977567/"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217A447-71E6-69CA-8B1E-F3175B1194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56" r="3556"/>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89172657-C73E-F091-EBE5-65B17AEC8456}"/>
              </a:ext>
            </a:extLst>
          </p:cNvPr>
          <p:cNvSpPr/>
          <p:nvPr/>
        </p:nvSpPr>
        <p:spPr>
          <a:xfrm>
            <a:off x="0" y="353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3F49E0D-500F-6548-2B99-6225F6C4FB23}"/>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chor="b">
            <a:normAutofit/>
          </a:bodyPr>
          <a:lstStyle/>
          <a:p>
            <a:pPr algn="ctr"/>
            <a:r>
              <a:rPr kumimoji="1" lang="ja-JP" altLang="en-US" sz="5400" b="1" dirty="0">
                <a:solidFill>
                  <a:srgbClr val="FFFF00"/>
                </a:solidFill>
                <a:effectLst>
                  <a:outerShdw blurRad="38100" dist="38100" dir="2700000" algn="tl">
                    <a:srgbClr val="000000">
                      <a:alpha val="43137"/>
                    </a:srgbClr>
                  </a:outerShdw>
                </a:effectLst>
              </a:rPr>
              <a:t>コーチングカタログ </a:t>
            </a:r>
            <a:br>
              <a:rPr kumimoji="1" lang="en-US" altLang="ja-JP" sz="5400" b="1" dirty="0">
                <a:solidFill>
                  <a:srgbClr val="FFFF00"/>
                </a:solidFill>
                <a:effectLst>
                  <a:outerShdw blurRad="38100" dist="38100" dir="2700000" algn="tl">
                    <a:srgbClr val="000000">
                      <a:alpha val="43137"/>
                    </a:srgbClr>
                  </a:outerShdw>
                </a:effectLst>
              </a:rPr>
            </a:br>
            <a:r>
              <a:rPr kumimoji="1" lang="ja-JP" altLang="en-US" sz="5400" b="1" dirty="0">
                <a:solidFill>
                  <a:srgbClr val="FFFF00"/>
                </a:solidFill>
                <a:effectLst>
                  <a:outerShdw blurRad="38100" dist="38100" dir="2700000" algn="tl">
                    <a:srgbClr val="000000">
                      <a:alpha val="43137"/>
                    </a:srgbClr>
                  </a:outerShdw>
                </a:effectLst>
              </a:rPr>
              <a:t>２０２５</a:t>
            </a:r>
          </a:p>
        </p:txBody>
      </p:sp>
      <p:sp>
        <p:nvSpPr>
          <p:cNvPr id="3" name="字幕 2">
            <a:extLst>
              <a:ext uri="{FF2B5EF4-FFF2-40B4-BE49-F238E27FC236}">
                <a16:creationId xmlns:a16="http://schemas.microsoft.com/office/drawing/2014/main" id="{3EFB04A9-BFC6-B39F-A885-CC8AC7CE3FC2}"/>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chor="b">
            <a:normAutofit/>
          </a:bodyPr>
          <a:lstStyle/>
          <a:p>
            <a:pPr algn="r"/>
            <a:r>
              <a:rPr kumimoji="1" lang="en-US" altLang="ja-JP" sz="3600" dirty="0">
                <a:solidFill>
                  <a:srgbClr val="FFFF00"/>
                </a:solidFill>
              </a:rPr>
              <a:t>HANA</a:t>
            </a:r>
            <a:endParaRPr kumimoji="1" lang="ja-JP" altLang="en-US" sz="3600" dirty="0">
              <a:solidFill>
                <a:srgbClr val="FFFF00"/>
              </a:solidFill>
            </a:endParaRPr>
          </a:p>
        </p:txBody>
      </p:sp>
      <p:cxnSp>
        <p:nvCxnSpPr>
          <p:cNvPr id="25" name="Straight Connector 24">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0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AD7EC7-2822-74A4-1D7F-09A53489639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711EDD20-A0DE-7118-0850-11B7EE0327F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556" r="5556"/>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90D8DFD1-4B2E-2A8C-D54E-010A728241C0}"/>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6894BB3-5220-26BB-352C-2804666EA952}"/>
              </a:ext>
            </a:extLst>
          </p:cNvPr>
          <p:cNvSpPr/>
          <p:nvPr/>
        </p:nvSpPr>
        <p:spPr>
          <a:xfrm>
            <a:off x="3131087" y="2967335"/>
            <a:ext cx="5929829" cy="923330"/>
          </a:xfrm>
          <a:prstGeom prst="rect">
            <a:avLst/>
          </a:prstGeom>
          <a:solidFill>
            <a:srgbClr val="00B0F0"/>
          </a:solidFill>
        </p:spPr>
        <p:txBody>
          <a:bodyPr wrap="non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コーチングプロセス</a:t>
            </a:r>
          </a:p>
        </p:txBody>
      </p:sp>
    </p:spTree>
    <p:extLst>
      <p:ext uri="{BB962C8B-B14F-4D97-AF65-F5344CB8AC3E}">
        <p14:creationId xmlns:p14="http://schemas.microsoft.com/office/powerpoint/2010/main" val="415455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86E96-7818-645C-DB95-280D3ED959F2}"/>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0A11B79F-82E5-C90F-F207-BE42818BD3B8}"/>
              </a:ext>
            </a:extLst>
          </p:cNvPr>
          <p:cNvGrpSpPr/>
          <p:nvPr/>
        </p:nvGrpSpPr>
        <p:grpSpPr>
          <a:xfrm>
            <a:off x="0" y="0"/>
            <a:ext cx="12192000" cy="6858000"/>
            <a:chOff x="0" y="0"/>
            <a:chExt cx="12192000" cy="6858000"/>
          </a:xfrm>
        </p:grpSpPr>
        <p:sp>
          <p:nvSpPr>
            <p:cNvPr id="4" name="正方形/長方形 3">
              <a:extLst>
                <a:ext uri="{FF2B5EF4-FFF2-40B4-BE49-F238E27FC236}">
                  <a16:creationId xmlns:a16="http://schemas.microsoft.com/office/drawing/2014/main" id="{C058A855-7BF2-6219-9475-BAE93F511C36}"/>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F6E4E9A8-6739-2825-6EDA-6CF0E98A80E9}"/>
                </a:ext>
              </a:extLst>
            </p:cNvPr>
            <p:cNvSpPr/>
            <p:nvPr/>
          </p:nvSpPr>
          <p:spPr>
            <a:xfrm>
              <a:off x="0" y="148281"/>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873D23E-71EA-C5B1-A4D9-08936082AF06}"/>
                </a:ext>
              </a:extLst>
            </p:cNvPr>
            <p:cNvSpPr/>
            <p:nvPr/>
          </p:nvSpPr>
          <p:spPr>
            <a:xfrm>
              <a:off x="0" y="6561438"/>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E5C19558-1A30-B707-B504-1510C93E7392}"/>
                </a:ext>
              </a:extLst>
            </p:cNvPr>
            <p:cNvGrpSpPr/>
            <p:nvPr/>
          </p:nvGrpSpPr>
          <p:grpSpPr>
            <a:xfrm>
              <a:off x="476862" y="296562"/>
              <a:ext cx="11238271" cy="3719598"/>
              <a:chOff x="476864" y="521109"/>
              <a:chExt cx="11238271" cy="3719598"/>
            </a:xfrm>
          </p:grpSpPr>
          <p:graphicFrame>
            <p:nvGraphicFramePr>
              <p:cNvPr id="5" name="図表 4">
                <a:extLst>
                  <a:ext uri="{FF2B5EF4-FFF2-40B4-BE49-F238E27FC236}">
                    <a16:creationId xmlns:a16="http://schemas.microsoft.com/office/drawing/2014/main" id="{6130365B-E424-1BE8-B2B8-A9CCE39D4C2E}"/>
                  </a:ext>
                </a:extLst>
              </p:cNvPr>
              <p:cNvGraphicFramePr/>
              <p:nvPr/>
            </p:nvGraphicFramePr>
            <p:xfrm>
              <a:off x="476864" y="521109"/>
              <a:ext cx="11238271" cy="371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フリーフォーム: 図形 11">
                <a:extLst>
                  <a:ext uri="{FF2B5EF4-FFF2-40B4-BE49-F238E27FC236}">
                    <a16:creationId xmlns:a16="http://schemas.microsoft.com/office/drawing/2014/main" id="{5C35782E-C47E-BA70-B90D-A8C2BF37BAA2}"/>
                  </a:ext>
                </a:extLst>
              </p:cNvPr>
              <p:cNvSpPr/>
              <p:nvPr/>
            </p:nvSpPr>
            <p:spPr>
              <a:xfrm>
                <a:off x="2369572" y="2927984"/>
                <a:ext cx="8917858" cy="725564"/>
              </a:xfrm>
              <a:custGeom>
                <a:avLst/>
                <a:gdLst>
                  <a:gd name="connsiteX0" fmla="*/ 127819 w 8917858"/>
                  <a:gd name="connsiteY0" fmla="*/ 0 h 725564"/>
                  <a:gd name="connsiteX1" fmla="*/ 255638 w 8917858"/>
                  <a:gd name="connsiteY1" fmla="*/ 127820 h 725564"/>
                  <a:gd name="connsiteX2" fmla="*/ 191728 w 8917858"/>
                  <a:gd name="connsiteY2" fmla="*/ 127820 h 725564"/>
                  <a:gd name="connsiteX3" fmla="*/ 191728 w 8917858"/>
                  <a:gd name="connsiteY3" fmla="*/ 378112 h 725564"/>
                  <a:gd name="connsiteX4" fmla="*/ 2487562 w 8917858"/>
                  <a:gd name="connsiteY4" fmla="*/ 378112 h 725564"/>
                  <a:gd name="connsiteX5" fmla="*/ 2487562 w 8917858"/>
                  <a:gd name="connsiteY5" fmla="*/ 242549 h 725564"/>
                  <a:gd name="connsiteX6" fmla="*/ 2584167 w 8917858"/>
                  <a:gd name="connsiteY6" fmla="*/ 145944 h 725564"/>
                  <a:gd name="connsiteX7" fmla="*/ 6550002 w 8917858"/>
                  <a:gd name="connsiteY7" fmla="*/ 145944 h 725564"/>
                  <a:gd name="connsiteX8" fmla="*/ 6646607 w 8917858"/>
                  <a:gd name="connsiteY8" fmla="*/ 242549 h 725564"/>
                  <a:gd name="connsiteX9" fmla="*/ 6646607 w 8917858"/>
                  <a:gd name="connsiteY9" fmla="*/ 378112 h 725564"/>
                  <a:gd name="connsiteX10" fmla="*/ 8790039 w 8917858"/>
                  <a:gd name="connsiteY10" fmla="*/ 378112 h 725564"/>
                  <a:gd name="connsiteX11" fmla="*/ 8790039 w 8917858"/>
                  <a:gd name="connsiteY11" fmla="*/ 2029 h 725564"/>
                  <a:gd name="connsiteX12" fmla="*/ 8917858 w 8917858"/>
                  <a:gd name="connsiteY12" fmla="*/ 2029 h 725564"/>
                  <a:gd name="connsiteX13" fmla="*/ 8917858 w 8917858"/>
                  <a:gd name="connsiteY13" fmla="*/ 378112 h 725564"/>
                  <a:gd name="connsiteX14" fmla="*/ 8917858 w 8917858"/>
                  <a:gd name="connsiteY14" fmla="*/ 501016 h 725564"/>
                  <a:gd name="connsiteX15" fmla="*/ 8917858 w 8917858"/>
                  <a:gd name="connsiteY15" fmla="*/ 501017 h 725564"/>
                  <a:gd name="connsiteX16" fmla="*/ 6646607 w 8917858"/>
                  <a:gd name="connsiteY16" fmla="*/ 501017 h 725564"/>
                  <a:gd name="connsiteX17" fmla="*/ 6646607 w 8917858"/>
                  <a:gd name="connsiteY17" fmla="*/ 628959 h 725564"/>
                  <a:gd name="connsiteX18" fmla="*/ 6550002 w 8917858"/>
                  <a:gd name="connsiteY18" fmla="*/ 725564 h 725564"/>
                  <a:gd name="connsiteX19" fmla="*/ 2584167 w 8917858"/>
                  <a:gd name="connsiteY19" fmla="*/ 725564 h 725564"/>
                  <a:gd name="connsiteX20" fmla="*/ 2487562 w 8917858"/>
                  <a:gd name="connsiteY20" fmla="*/ 628959 h 725564"/>
                  <a:gd name="connsiteX21" fmla="*/ 2487562 w 8917858"/>
                  <a:gd name="connsiteY21" fmla="*/ 501017 h 725564"/>
                  <a:gd name="connsiteX22" fmla="*/ 127820 w 8917858"/>
                  <a:gd name="connsiteY22" fmla="*/ 501017 h 725564"/>
                  <a:gd name="connsiteX23" fmla="*/ 127820 w 8917858"/>
                  <a:gd name="connsiteY23" fmla="*/ 498987 h 725564"/>
                  <a:gd name="connsiteX24" fmla="*/ 63910 w 8917858"/>
                  <a:gd name="connsiteY24" fmla="*/ 498987 h 725564"/>
                  <a:gd name="connsiteX25" fmla="*/ 63910 w 8917858"/>
                  <a:gd name="connsiteY25" fmla="*/ 127820 h 725564"/>
                  <a:gd name="connsiteX26" fmla="*/ 0 w 8917858"/>
                  <a:gd name="connsiteY26" fmla="*/ 127820 h 7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17858" h="725564">
                    <a:moveTo>
                      <a:pt x="127819" y="0"/>
                    </a:moveTo>
                    <a:lnTo>
                      <a:pt x="255638" y="127820"/>
                    </a:lnTo>
                    <a:lnTo>
                      <a:pt x="191728" y="127820"/>
                    </a:lnTo>
                    <a:lnTo>
                      <a:pt x="191728" y="378112"/>
                    </a:lnTo>
                    <a:lnTo>
                      <a:pt x="2487562" y="378112"/>
                    </a:lnTo>
                    <a:lnTo>
                      <a:pt x="2487562" y="242549"/>
                    </a:lnTo>
                    <a:cubicBezTo>
                      <a:pt x="2487562" y="189196"/>
                      <a:pt x="2530814" y="145944"/>
                      <a:pt x="2584167" y="145944"/>
                    </a:cubicBezTo>
                    <a:lnTo>
                      <a:pt x="6550002" y="145944"/>
                    </a:lnTo>
                    <a:cubicBezTo>
                      <a:pt x="6603355" y="145944"/>
                      <a:pt x="6646607" y="189196"/>
                      <a:pt x="6646607" y="242549"/>
                    </a:cubicBezTo>
                    <a:lnTo>
                      <a:pt x="6646607" y="378112"/>
                    </a:lnTo>
                    <a:lnTo>
                      <a:pt x="8790039" y="378112"/>
                    </a:lnTo>
                    <a:lnTo>
                      <a:pt x="8790039" y="2029"/>
                    </a:lnTo>
                    <a:lnTo>
                      <a:pt x="8917858" y="2029"/>
                    </a:lnTo>
                    <a:lnTo>
                      <a:pt x="8917858" y="378112"/>
                    </a:lnTo>
                    <a:lnTo>
                      <a:pt x="8917858" y="501016"/>
                    </a:lnTo>
                    <a:lnTo>
                      <a:pt x="8917858" y="501017"/>
                    </a:lnTo>
                    <a:lnTo>
                      <a:pt x="6646607" y="501017"/>
                    </a:lnTo>
                    <a:lnTo>
                      <a:pt x="6646607" y="628959"/>
                    </a:lnTo>
                    <a:cubicBezTo>
                      <a:pt x="6646607" y="682312"/>
                      <a:pt x="6603355" y="725564"/>
                      <a:pt x="6550002" y="725564"/>
                    </a:cubicBezTo>
                    <a:lnTo>
                      <a:pt x="2584167" y="725564"/>
                    </a:lnTo>
                    <a:cubicBezTo>
                      <a:pt x="2530814" y="725564"/>
                      <a:pt x="2487562" y="682312"/>
                      <a:pt x="2487562" y="628959"/>
                    </a:cubicBezTo>
                    <a:lnTo>
                      <a:pt x="2487562" y="501017"/>
                    </a:lnTo>
                    <a:lnTo>
                      <a:pt x="127820" y="501017"/>
                    </a:lnTo>
                    <a:lnTo>
                      <a:pt x="127820" y="498987"/>
                    </a:lnTo>
                    <a:lnTo>
                      <a:pt x="63910" y="498987"/>
                    </a:lnTo>
                    <a:lnTo>
                      <a:pt x="63910" y="127820"/>
                    </a:lnTo>
                    <a:lnTo>
                      <a:pt x="0" y="127820"/>
                    </a:lnTo>
                    <a:close/>
                  </a:path>
                </a:pathLst>
              </a:cu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15000"/>
                </a:schemeClr>
              </a:lnRef>
              <a:fillRef idx="1">
                <a:schemeClr val="accent5"/>
              </a:fillRef>
              <a:effectRef idx="0">
                <a:schemeClr val="accent5"/>
              </a:effectRef>
              <a:fontRef idx="minor">
                <a:schemeClr val="lt1"/>
              </a:fontRef>
            </p:style>
            <p:txBody>
              <a:bodyPr wrap="square" rtlCol="0" anchor="b">
                <a:noAutofit/>
              </a:bodyPr>
              <a:lstStyle/>
              <a:p>
                <a:pPr algn="ctr"/>
                <a:r>
                  <a:rPr lang="ja-JP" altLang="en-US" sz="1600" dirty="0">
                    <a:solidFill>
                      <a:schemeClr val="tx1"/>
                    </a:solidFill>
                  </a:rPr>
                  <a:t>最高のゴール</a:t>
                </a:r>
                <a:r>
                  <a:rPr kumimoji="1" lang="ja-JP" altLang="en-US" sz="1600" dirty="0">
                    <a:solidFill>
                      <a:schemeClr val="tx1"/>
                    </a:solidFill>
                  </a:rPr>
                  <a:t>を実現するために、</a:t>
                </a:r>
                <a:endParaRPr kumimoji="1" lang="en-US" altLang="ja-JP" sz="1600" dirty="0">
                  <a:solidFill>
                    <a:schemeClr val="tx1"/>
                  </a:solidFill>
                </a:endParaRPr>
              </a:p>
              <a:p>
                <a:pPr algn="ctr"/>
                <a:r>
                  <a:rPr kumimoji="1" lang="ja-JP" altLang="en-US" sz="1600" dirty="0">
                    <a:solidFill>
                      <a:schemeClr val="tx1"/>
                    </a:solidFill>
                  </a:rPr>
                  <a:t>目標達成スキームを駆動させる</a:t>
                </a:r>
              </a:p>
            </p:txBody>
          </p:sp>
        </p:grpSp>
        <p:sp>
          <p:nvSpPr>
            <p:cNvPr id="14" name="正方形/長方形 13">
              <a:extLst>
                <a:ext uri="{FF2B5EF4-FFF2-40B4-BE49-F238E27FC236}">
                  <a16:creationId xmlns:a16="http://schemas.microsoft.com/office/drawing/2014/main" id="{8492AD13-C987-4771-0917-9073F2C43B79}"/>
                </a:ext>
              </a:extLst>
            </p:cNvPr>
            <p:cNvSpPr/>
            <p:nvPr/>
          </p:nvSpPr>
          <p:spPr>
            <a:xfrm>
              <a:off x="2705508" y="410662"/>
              <a:ext cx="6941324" cy="830997"/>
            </a:xfrm>
            <a:prstGeom prst="rect">
              <a:avLst/>
            </a:prstGeom>
            <a:noFill/>
          </p:spPr>
          <p:txBody>
            <a:bodyPr wrap="none" lIns="91440" tIns="45720" rIns="91440" bIns="45720">
              <a:spAutoFit/>
            </a:bodyPr>
            <a:lstStyle/>
            <a:p>
              <a:pPr algn="ctr"/>
              <a:r>
                <a:rPr lang="ja-JP" alt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コーチングマスタープラン</a:t>
              </a:r>
            </a:p>
          </p:txBody>
        </p:sp>
        <p:sp>
          <p:nvSpPr>
            <p:cNvPr id="16" name="テキスト ボックス 15">
              <a:extLst>
                <a:ext uri="{FF2B5EF4-FFF2-40B4-BE49-F238E27FC236}">
                  <a16:creationId xmlns:a16="http://schemas.microsoft.com/office/drawing/2014/main" id="{7CEF5D25-EB75-449E-61A1-FC4023971B25}"/>
                </a:ext>
              </a:extLst>
            </p:cNvPr>
            <p:cNvSpPr txBox="1"/>
            <p:nvPr/>
          </p:nvSpPr>
          <p:spPr>
            <a:xfrm>
              <a:off x="2081123" y="3585016"/>
              <a:ext cx="8029747" cy="2862322"/>
            </a:xfrm>
            <a:prstGeom prst="rect">
              <a:avLst/>
            </a:prstGeom>
            <a:noFill/>
          </p:spPr>
          <p:txBody>
            <a:bodyPr wrap="square" rtlCol="0">
              <a:spAutoFit/>
            </a:bodyPr>
            <a:lstStyle/>
            <a:p>
              <a:pPr algn="ctr">
                <a:lnSpc>
                  <a:spcPct val="150000"/>
                </a:lnSpc>
              </a:pPr>
              <a:r>
                <a:rPr kumimoji="1" lang="ja-JP" altLang="en-US" sz="2400" b="1" dirty="0">
                  <a:solidFill>
                    <a:schemeClr val="bg1"/>
                  </a:solidFill>
                  <a:effectLst>
                    <a:outerShdw blurRad="38100" dist="38100" dir="2700000" algn="tl">
                      <a:srgbClr val="000000">
                        <a:alpha val="43137"/>
                      </a:srgbClr>
                    </a:outerShdw>
                  </a:effectLst>
                  <a:highlight>
                    <a:srgbClr val="009EDE"/>
                  </a:highlight>
                </a:rPr>
                <a:t>コーチングの７つの仕事</a:t>
              </a:r>
              <a:endParaRPr kumimoji="1" lang="en-US" altLang="ja-JP" sz="2400" b="1" dirty="0">
                <a:solidFill>
                  <a:schemeClr val="bg1"/>
                </a:solidFill>
                <a:effectLst>
                  <a:outerShdw blurRad="38100" dist="38100" dir="2700000" algn="tl">
                    <a:srgbClr val="000000">
                      <a:alpha val="43137"/>
                    </a:srgbClr>
                  </a:outerShdw>
                </a:effectLst>
                <a:highlight>
                  <a:srgbClr val="009EDE"/>
                </a:highlight>
              </a:endParaRPr>
            </a:p>
            <a:p>
              <a:r>
                <a:rPr kumimoji="1" lang="en-US" altLang="ja-JP" dirty="0"/>
                <a:t>1⃣ </a:t>
              </a:r>
              <a:r>
                <a:rPr kumimoji="1" lang="ja-JP" altLang="en-US" dirty="0"/>
                <a:t>エフィカシーを高める </a:t>
              </a:r>
              <a:r>
                <a:rPr kumimoji="1" lang="en-US" altLang="ja-JP" dirty="0"/>
                <a:t>		</a:t>
              </a:r>
              <a:r>
                <a:rPr kumimoji="1" lang="ja-JP" altLang="en-US" dirty="0"/>
                <a:t>→</a:t>
              </a:r>
              <a:r>
                <a:rPr kumimoji="1" lang="ja-JP" altLang="en-US" i="1" u="sng" dirty="0">
                  <a:solidFill>
                    <a:srgbClr val="FF0000"/>
                  </a:solidFill>
                  <a:effectLst>
                    <a:outerShdw blurRad="38100" dist="38100" dir="2700000" algn="tl">
                      <a:srgbClr val="000000">
                        <a:alpha val="43137"/>
                      </a:srgbClr>
                    </a:outerShdw>
                  </a:effectLst>
                </a:rPr>
                <a:t>自己効力感ＵＰ</a:t>
              </a:r>
            </a:p>
            <a:p>
              <a:r>
                <a:rPr kumimoji="1" lang="en-US" altLang="ja-JP" dirty="0"/>
                <a:t>2⃣ </a:t>
              </a:r>
              <a:r>
                <a:rPr kumimoji="1" lang="ja-JP" altLang="en-US" dirty="0"/>
                <a:t>理想的かつ実践的なゴール設定</a:t>
              </a:r>
              <a:r>
                <a:rPr kumimoji="1" lang="en-US" altLang="ja-JP" dirty="0"/>
                <a:t>	</a:t>
              </a:r>
              <a:r>
                <a:rPr kumimoji="1" lang="ja-JP" altLang="en-US" dirty="0"/>
                <a:t>→</a:t>
              </a:r>
              <a:r>
                <a:rPr kumimoji="1" lang="ja-JP" altLang="en-US" i="1" u="sng" dirty="0">
                  <a:solidFill>
                    <a:srgbClr val="FF0000"/>
                  </a:solidFill>
                  <a:effectLst>
                    <a:outerShdw blurRad="38100" dist="38100" dir="2700000" algn="tl">
                      <a:srgbClr val="000000">
                        <a:alpha val="43137"/>
                      </a:srgbClr>
                    </a:outerShdw>
                  </a:effectLst>
                </a:rPr>
                <a:t>現状の外側＋Ｒ－Ｃ－Ｔ</a:t>
              </a:r>
            </a:p>
            <a:p>
              <a:r>
                <a:rPr kumimoji="1" lang="en-US" altLang="ja-JP" dirty="0"/>
                <a:t>3⃣ </a:t>
              </a:r>
              <a:r>
                <a:rPr kumimoji="1" lang="ja-JP" altLang="en-US" dirty="0"/>
                <a:t>ゴールに対しての決断</a:t>
              </a:r>
              <a:r>
                <a:rPr kumimoji="1" lang="en-US" altLang="ja-JP" dirty="0"/>
                <a:t>		</a:t>
              </a:r>
              <a:r>
                <a:rPr kumimoji="1" lang="ja-JP" altLang="en-US" dirty="0"/>
                <a:t>→</a:t>
              </a:r>
              <a:r>
                <a:rPr kumimoji="1" lang="ja-JP" altLang="en-US" i="1" u="sng" dirty="0">
                  <a:solidFill>
                    <a:srgbClr val="FF0000"/>
                  </a:solidFill>
                  <a:effectLst>
                    <a:outerShdw blurRad="38100" dist="38100" dir="2700000" algn="tl">
                      <a:srgbClr val="000000">
                        <a:alpha val="43137"/>
                      </a:srgbClr>
                    </a:outerShdw>
                  </a:effectLst>
                </a:rPr>
                <a:t>不安とわくわく感の変換</a:t>
              </a:r>
            </a:p>
            <a:p>
              <a:r>
                <a:rPr kumimoji="1" lang="en-US" altLang="ja-JP" dirty="0"/>
                <a:t>4⃣ </a:t>
              </a:r>
              <a:r>
                <a:rPr kumimoji="1" lang="ja-JP" altLang="en-US" dirty="0"/>
                <a:t>Ａｃｔｉｏｎｃｌｅａｒ</a:t>
              </a:r>
              <a:r>
                <a:rPr kumimoji="1" lang="en-US" altLang="ja-JP" dirty="0"/>
                <a:t>			</a:t>
              </a:r>
              <a:r>
                <a:rPr kumimoji="1" lang="ja-JP" altLang="en-US" dirty="0"/>
                <a:t>→</a:t>
              </a:r>
              <a:r>
                <a:rPr kumimoji="1" lang="ja-JP" altLang="en-US" i="1" u="sng" dirty="0">
                  <a:solidFill>
                    <a:srgbClr val="FF0000"/>
                  </a:solidFill>
                  <a:effectLst>
                    <a:outerShdw blurRad="38100" dist="38100" dir="2700000" algn="tl">
                      <a:srgbClr val="000000">
                        <a:alpha val="43137"/>
                      </a:srgbClr>
                    </a:outerShdw>
                  </a:effectLst>
                </a:rPr>
                <a:t>課題・悩み・行動・結果を可視化</a:t>
              </a:r>
            </a:p>
            <a:p>
              <a:r>
                <a:rPr kumimoji="1" lang="en-US" altLang="ja-JP" dirty="0"/>
                <a:t>5⃣ </a:t>
              </a:r>
              <a:r>
                <a:rPr kumimoji="1" lang="ja-JP" altLang="en-US" dirty="0"/>
                <a:t>場のセッティング</a:t>
              </a:r>
              <a:r>
                <a:rPr kumimoji="1" lang="en-US" altLang="ja-JP" dirty="0"/>
                <a:t>			</a:t>
              </a:r>
              <a:r>
                <a:rPr kumimoji="1" lang="ja-JP" altLang="en-US" dirty="0"/>
                <a:t>→</a:t>
              </a:r>
              <a:r>
                <a:rPr kumimoji="1" lang="ja-JP" altLang="en-US" i="1" u="sng" dirty="0">
                  <a:solidFill>
                    <a:srgbClr val="FF0000"/>
                  </a:solidFill>
                  <a:effectLst>
                    <a:outerShdw blurRad="38100" dist="38100" dir="2700000" algn="tl">
                      <a:srgbClr val="000000">
                        <a:alpha val="43137"/>
                      </a:srgbClr>
                    </a:outerShdw>
                  </a:effectLst>
                </a:rPr>
                <a:t>ゼロベース</a:t>
              </a:r>
            </a:p>
            <a:p>
              <a:r>
                <a:rPr kumimoji="1" lang="en-US" altLang="ja-JP" dirty="0"/>
                <a:t>6⃣ </a:t>
              </a:r>
              <a:r>
                <a:rPr kumimoji="1" lang="ja-JP" altLang="en-US" dirty="0"/>
                <a:t>意思決定力を磨くこと</a:t>
              </a:r>
              <a:r>
                <a:rPr kumimoji="1" lang="en-US" altLang="ja-JP" dirty="0"/>
                <a:t>		</a:t>
              </a:r>
              <a:r>
                <a:rPr kumimoji="1" lang="ja-JP" altLang="en-US" dirty="0"/>
                <a:t>→</a:t>
              </a:r>
              <a:r>
                <a:rPr kumimoji="1" lang="ja-JP" altLang="en-US" i="1" u="sng" dirty="0">
                  <a:solidFill>
                    <a:srgbClr val="FF0000"/>
                  </a:solidFill>
                  <a:effectLst>
                    <a:outerShdw blurRad="38100" dist="38100" dir="2700000" algn="tl">
                      <a:srgbClr val="000000">
                        <a:alpha val="43137"/>
                      </a:srgbClr>
                    </a:outerShdw>
                  </a:effectLst>
                </a:rPr>
                <a:t>合意形成＋主体化</a:t>
              </a:r>
            </a:p>
            <a:p>
              <a:r>
                <a:rPr kumimoji="1" lang="en-US" altLang="ja-JP" dirty="0"/>
                <a:t>7⃣ </a:t>
              </a:r>
              <a:r>
                <a:rPr kumimoji="1" lang="ja-JP" altLang="en-US" dirty="0"/>
                <a:t>行動を移す力を深める </a:t>
              </a:r>
              <a:r>
                <a:rPr kumimoji="1" lang="en-US" altLang="ja-JP" dirty="0"/>
                <a:t>		</a:t>
              </a:r>
              <a:r>
                <a:rPr kumimoji="1" lang="ja-JP" altLang="en-US" dirty="0"/>
                <a:t>→</a:t>
              </a:r>
              <a:r>
                <a:rPr kumimoji="1" lang="ja-JP" altLang="en-US" i="1" u="sng" dirty="0">
                  <a:solidFill>
                    <a:srgbClr val="FF0000"/>
                  </a:solidFill>
                  <a:effectLst>
                    <a:outerShdw blurRad="38100" dist="38100" dir="2700000" algn="tl">
                      <a:srgbClr val="000000">
                        <a:alpha val="43137"/>
                      </a:srgbClr>
                    </a:outerShdw>
                  </a:effectLst>
                </a:rPr>
                <a:t>無意識と有意識の可視化</a:t>
              </a:r>
            </a:p>
            <a:p>
              <a:endParaRPr kumimoji="1" lang="ja-JP" altLang="en-US" dirty="0"/>
            </a:p>
          </p:txBody>
        </p:sp>
      </p:grpSp>
    </p:spTree>
    <p:extLst>
      <p:ext uri="{BB962C8B-B14F-4D97-AF65-F5344CB8AC3E}">
        <p14:creationId xmlns:p14="http://schemas.microsoft.com/office/powerpoint/2010/main" val="353646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BC9C6-A815-B82C-B294-D46E3EA20448}"/>
            </a:ext>
          </a:extLst>
        </p:cNvPr>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81EBFF69-8D2A-2B91-EDA6-819A50E0143F}"/>
              </a:ext>
            </a:extLst>
          </p:cNvPr>
          <p:cNvGrpSpPr/>
          <p:nvPr/>
        </p:nvGrpSpPr>
        <p:grpSpPr>
          <a:xfrm>
            <a:off x="0" y="0"/>
            <a:ext cx="12192000" cy="6858000"/>
            <a:chOff x="0" y="0"/>
            <a:chExt cx="12192000" cy="6858000"/>
          </a:xfrm>
        </p:grpSpPr>
        <p:sp>
          <p:nvSpPr>
            <p:cNvPr id="4" name="正方形/長方形 3">
              <a:extLst>
                <a:ext uri="{FF2B5EF4-FFF2-40B4-BE49-F238E27FC236}">
                  <a16:creationId xmlns:a16="http://schemas.microsoft.com/office/drawing/2014/main" id="{765146CD-4F04-1404-C19C-375EAEEFE3D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64DFBB30-BE3E-EB50-A13A-1074BC72F23B}"/>
                </a:ext>
              </a:extLst>
            </p:cNvPr>
            <p:cNvSpPr/>
            <p:nvPr/>
          </p:nvSpPr>
          <p:spPr>
            <a:xfrm>
              <a:off x="0" y="148281"/>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78F7393-1B41-4316-3158-C2C1632FA64F}"/>
                </a:ext>
              </a:extLst>
            </p:cNvPr>
            <p:cNvSpPr/>
            <p:nvPr/>
          </p:nvSpPr>
          <p:spPr>
            <a:xfrm>
              <a:off x="0" y="6561438"/>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7" name="図表 6">
              <a:extLst>
                <a:ext uri="{FF2B5EF4-FFF2-40B4-BE49-F238E27FC236}">
                  <a16:creationId xmlns:a16="http://schemas.microsoft.com/office/drawing/2014/main" id="{AB4D7FF3-C3CF-6EF6-0835-227B40C993F2}"/>
                </a:ext>
              </a:extLst>
            </p:cNvPr>
            <p:cNvGraphicFramePr/>
            <p:nvPr>
              <p:extLst>
                <p:ext uri="{D42A27DB-BD31-4B8C-83A1-F6EECF244321}">
                  <p14:modId xmlns:p14="http://schemas.microsoft.com/office/powerpoint/2010/main" val="1046412581"/>
                </p:ext>
              </p:extLst>
            </p:nvPr>
          </p:nvGraphicFramePr>
          <p:xfrm>
            <a:off x="355621" y="1809295"/>
            <a:ext cx="3592377" cy="428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正方形/長方形 7">
              <a:extLst>
                <a:ext uri="{FF2B5EF4-FFF2-40B4-BE49-F238E27FC236}">
                  <a16:creationId xmlns:a16="http://schemas.microsoft.com/office/drawing/2014/main" id="{A2A6460E-6D3C-AFD3-4C05-E27BE1503B28}"/>
                </a:ext>
              </a:extLst>
            </p:cNvPr>
            <p:cNvSpPr/>
            <p:nvPr/>
          </p:nvSpPr>
          <p:spPr>
            <a:xfrm>
              <a:off x="1744227" y="433364"/>
              <a:ext cx="8900193" cy="923330"/>
            </a:xfrm>
            <a:prstGeom prst="rect">
              <a:avLst/>
            </a:prstGeom>
            <a:noFill/>
          </p:spPr>
          <p:txBody>
            <a:bodyPr wrap="none" lIns="91440" tIns="45720" rIns="91440" bIns="45720">
              <a:spAutoFit/>
            </a:bodyPr>
            <a:lstStyle/>
            <a:p>
              <a:pPr algn="ctr"/>
              <a:r>
                <a:rPr lang="ja-JP"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コーチングセッションの仕組み</a:t>
              </a:r>
            </a:p>
          </p:txBody>
        </p:sp>
        <p:pic>
          <p:nvPicPr>
            <p:cNvPr id="10" name="図 9">
              <a:extLst>
                <a:ext uri="{FF2B5EF4-FFF2-40B4-BE49-F238E27FC236}">
                  <a16:creationId xmlns:a16="http://schemas.microsoft.com/office/drawing/2014/main" id="{4DC54886-DB83-EF31-54A6-13D106BBFCE6}"/>
                </a:ext>
              </a:extLst>
            </p:cNvPr>
            <p:cNvPicPr>
              <a:picLocks noChangeAspect="1"/>
            </p:cNvPicPr>
            <p:nvPr/>
          </p:nvPicPr>
          <p:blipFill>
            <a:blip r:embed="rId7"/>
            <a:stretch>
              <a:fillRect/>
            </a:stretch>
          </p:blipFill>
          <p:spPr>
            <a:xfrm>
              <a:off x="4303618" y="2338224"/>
              <a:ext cx="3197531" cy="2664609"/>
            </a:xfrm>
            <a:prstGeom prst="rect">
              <a:avLst/>
            </a:prstGeom>
            <a:ln>
              <a:noFill/>
            </a:ln>
            <a:effectLst>
              <a:softEdge rad="112500"/>
            </a:effectLst>
          </p:spPr>
        </p:pic>
        <p:sp>
          <p:nvSpPr>
            <p:cNvPr id="12" name="正方形/長方形 11">
              <a:extLst>
                <a:ext uri="{FF2B5EF4-FFF2-40B4-BE49-F238E27FC236}">
                  <a16:creationId xmlns:a16="http://schemas.microsoft.com/office/drawing/2014/main" id="{9BFE64B4-85C2-C763-1E49-1E2484373E57}"/>
                </a:ext>
              </a:extLst>
            </p:cNvPr>
            <p:cNvSpPr/>
            <p:nvPr/>
          </p:nvSpPr>
          <p:spPr>
            <a:xfrm>
              <a:off x="7739010" y="1925212"/>
              <a:ext cx="4215128" cy="4171335"/>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400" dirty="0">
                  <a:solidFill>
                    <a:schemeClr val="tx1"/>
                  </a:solidFill>
                </a:rPr>
                <a:t>②思考整理のプロセス</a:t>
              </a:r>
              <a:endParaRPr kumimoji="1" lang="en-US" altLang="ja-JP" sz="1400" dirty="0">
                <a:solidFill>
                  <a:schemeClr val="tx1"/>
                </a:solidFill>
              </a:endParaRPr>
            </a:p>
            <a:p>
              <a:pPr>
                <a:lnSpc>
                  <a:spcPct val="150000"/>
                </a:lnSpc>
              </a:pPr>
              <a:r>
                <a:rPr kumimoji="1" lang="ja-JP" altLang="en-US" sz="1400" dirty="0">
                  <a:solidFill>
                    <a:schemeClr val="tx1"/>
                  </a:solidFill>
                </a:rPr>
                <a:t>▪</a:t>
              </a:r>
              <a:r>
                <a:rPr kumimoji="1" lang="ja-JP" altLang="en-US" sz="1400" b="1" i="1" u="sng" dirty="0">
                  <a:solidFill>
                    <a:srgbClr val="FF0000"/>
                  </a:solidFill>
                  <a:effectLst>
                    <a:outerShdw blurRad="38100" dist="38100" dir="2700000" algn="tl">
                      <a:srgbClr val="000000">
                        <a:alpha val="43137"/>
                      </a:srgbClr>
                    </a:outerShdw>
                  </a:effectLst>
                </a:rPr>
                <a:t>自己洞察の深化</a:t>
              </a:r>
              <a:endParaRPr kumimoji="1" lang="en-US" altLang="ja-JP" sz="1400" dirty="0">
                <a:solidFill>
                  <a:schemeClr val="tx1"/>
                </a:solidFill>
              </a:endParaRPr>
            </a:p>
            <a:p>
              <a:pPr>
                <a:lnSpc>
                  <a:spcPct val="150000"/>
                </a:lnSpc>
              </a:pPr>
              <a:r>
                <a:rPr kumimoji="1" lang="ja-JP" altLang="en-US" sz="1400" dirty="0">
                  <a:solidFill>
                    <a:schemeClr val="tx1"/>
                  </a:solidFill>
                </a:rPr>
                <a:t>自分自身を深く理解し、内面を探求する。</a:t>
              </a:r>
              <a:endParaRPr kumimoji="1" lang="en-US" altLang="ja-JP" sz="1400" dirty="0">
                <a:solidFill>
                  <a:schemeClr val="tx1"/>
                </a:solidFill>
              </a:endParaRPr>
            </a:p>
            <a:p>
              <a:pPr>
                <a:lnSpc>
                  <a:spcPct val="150000"/>
                </a:lnSpc>
              </a:pPr>
              <a:r>
                <a:rPr kumimoji="1" lang="ja-JP" altLang="en-US" sz="1400" dirty="0">
                  <a:solidFill>
                    <a:schemeClr val="tx1"/>
                  </a:solidFill>
                </a:rPr>
                <a:t>▪</a:t>
              </a:r>
              <a:r>
                <a:rPr kumimoji="1" lang="ja-JP" altLang="en-US" sz="1400" b="1" i="1" u="sng" dirty="0">
                  <a:solidFill>
                    <a:srgbClr val="FF0000"/>
                  </a:solidFill>
                  <a:effectLst>
                    <a:outerShdw blurRad="38100" dist="38100" dir="2700000" algn="tl">
                      <a:srgbClr val="000000">
                        <a:alpha val="43137"/>
                      </a:srgbClr>
                    </a:outerShdw>
                  </a:effectLst>
                </a:rPr>
                <a:t>目標の明確化</a:t>
              </a:r>
              <a:endParaRPr kumimoji="1" lang="en-US" altLang="ja-JP" sz="1400" dirty="0">
                <a:solidFill>
                  <a:schemeClr val="tx1"/>
                </a:solidFill>
              </a:endParaRPr>
            </a:p>
            <a:p>
              <a:pPr>
                <a:lnSpc>
                  <a:spcPct val="150000"/>
                </a:lnSpc>
              </a:pPr>
              <a:r>
                <a:rPr kumimoji="1" lang="ja-JP" altLang="en-US" sz="1400" dirty="0">
                  <a:solidFill>
                    <a:schemeClr val="tx1"/>
                  </a:solidFill>
                </a:rPr>
                <a:t>具体的で達成可能な目標を設定する。</a:t>
              </a:r>
              <a:endParaRPr kumimoji="1" lang="en-US" altLang="ja-JP" sz="1400" dirty="0">
                <a:solidFill>
                  <a:schemeClr val="tx1"/>
                </a:solidFill>
              </a:endParaRPr>
            </a:p>
            <a:p>
              <a:pPr>
                <a:lnSpc>
                  <a:spcPct val="150000"/>
                </a:lnSpc>
              </a:pPr>
              <a:r>
                <a:rPr kumimoji="1" lang="ja-JP" altLang="en-US" sz="1400" dirty="0">
                  <a:solidFill>
                    <a:schemeClr val="tx1"/>
                  </a:solidFill>
                </a:rPr>
                <a:t>▪</a:t>
              </a:r>
              <a:r>
                <a:rPr kumimoji="1" lang="ja-JP" altLang="en-US" sz="1400" b="1" i="1" u="sng" dirty="0">
                  <a:solidFill>
                    <a:srgbClr val="FF0000"/>
                  </a:solidFill>
                  <a:effectLst>
                    <a:outerShdw blurRad="38100" dist="38100" dir="2700000" algn="tl">
                      <a:srgbClr val="000000">
                        <a:alpha val="43137"/>
                      </a:srgbClr>
                    </a:outerShdw>
                  </a:effectLst>
                </a:rPr>
                <a:t>行動オプションの創造</a:t>
              </a:r>
              <a:endParaRPr kumimoji="1" lang="en-US" altLang="ja-JP" sz="1400" dirty="0">
                <a:solidFill>
                  <a:schemeClr val="tx1"/>
                </a:solidFill>
              </a:endParaRPr>
            </a:p>
            <a:p>
              <a:pPr>
                <a:lnSpc>
                  <a:spcPct val="150000"/>
                </a:lnSpc>
              </a:pPr>
              <a:r>
                <a:rPr kumimoji="1" lang="ja-JP" altLang="en-US" sz="1400" dirty="0">
                  <a:solidFill>
                    <a:schemeClr val="tx1"/>
                  </a:solidFill>
                </a:rPr>
                <a:t>多様な行動選択肢を生み出し、可能性を広げる。</a:t>
              </a:r>
              <a:endParaRPr kumimoji="1" lang="en-US" altLang="ja-JP" sz="1400" dirty="0">
                <a:solidFill>
                  <a:schemeClr val="tx1"/>
                </a:solidFill>
              </a:endParaRPr>
            </a:p>
            <a:p>
              <a:pPr>
                <a:lnSpc>
                  <a:spcPct val="150000"/>
                </a:lnSpc>
              </a:pPr>
              <a:r>
                <a:rPr kumimoji="1" lang="ja-JP" altLang="en-US" sz="1400" dirty="0">
                  <a:solidFill>
                    <a:schemeClr val="tx1"/>
                  </a:solidFill>
                </a:rPr>
                <a:t>▪</a:t>
              </a:r>
              <a:r>
                <a:rPr kumimoji="1" lang="ja-JP" altLang="en-US" sz="1400" b="1" i="1" u="sng" dirty="0">
                  <a:solidFill>
                    <a:srgbClr val="FF0000"/>
                  </a:solidFill>
                  <a:effectLst>
                    <a:outerShdw blurRad="38100" dist="38100" dir="2700000" algn="tl">
                      <a:srgbClr val="000000">
                        <a:alpha val="43137"/>
                      </a:srgbClr>
                    </a:outerShdw>
                  </a:effectLst>
                </a:rPr>
                <a:t>行動計画の決定</a:t>
              </a:r>
              <a:endParaRPr kumimoji="1" lang="en-US" altLang="ja-JP" sz="1400" dirty="0">
                <a:solidFill>
                  <a:schemeClr val="tx1"/>
                </a:solidFill>
              </a:endParaRPr>
            </a:p>
            <a:p>
              <a:pPr>
                <a:lnSpc>
                  <a:spcPct val="150000"/>
                </a:lnSpc>
              </a:pPr>
              <a:r>
                <a:rPr kumimoji="1" lang="ja-JP" altLang="en-US" sz="1400" dirty="0">
                  <a:solidFill>
                    <a:schemeClr val="tx1"/>
                  </a:solidFill>
                </a:rPr>
                <a:t>最適な行動計画を選び、実行に移す。</a:t>
              </a:r>
              <a:endParaRPr kumimoji="1" lang="en-US" altLang="ja-JP" sz="1400" dirty="0">
                <a:solidFill>
                  <a:schemeClr val="tx1"/>
                </a:solidFill>
              </a:endParaRPr>
            </a:p>
            <a:p>
              <a:pPr>
                <a:lnSpc>
                  <a:spcPct val="150000"/>
                </a:lnSpc>
              </a:pPr>
              <a:r>
                <a:rPr kumimoji="1" lang="ja-JP" altLang="en-US" sz="1400" dirty="0">
                  <a:solidFill>
                    <a:schemeClr val="tx1"/>
                  </a:solidFill>
                </a:rPr>
                <a:t>▪</a:t>
              </a:r>
              <a:r>
                <a:rPr kumimoji="1" lang="ja-JP" altLang="en-US" sz="1400" b="1" i="1" u="sng" dirty="0">
                  <a:solidFill>
                    <a:srgbClr val="FF0000"/>
                  </a:solidFill>
                  <a:effectLst>
                    <a:outerShdw blurRad="38100" dist="38100" dir="2700000" algn="tl">
                      <a:srgbClr val="000000">
                        <a:alpha val="43137"/>
                      </a:srgbClr>
                    </a:outerShdw>
                  </a:effectLst>
                </a:rPr>
                <a:t>行動促進と自己内省</a:t>
              </a:r>
              <a:r>
                <a:rPr kumimoji="1" lang="en-US" altLang="ja-JP" sz="1400" dirty="0">
                  <a:solidFill>
                    <a:schemeClr val="tx1"/>
                  </a:solidFill>
                </a:rPr>
                <a:t> </a:t>
              </a:r>
            </a:p>
            <a:p>
              <a:pPr>
                <a:lnSpc>
                  <a:spcPct val="150000"/>
                </a:lnSpc>
              </a:pPr>
              <a:r>
                <a:rPr kumimoji="1" lang="ja-JP" altLang="en-US" sz="1400" dirty="0">
                  <a:solidFill>
                    <a:schemeClr val="tx1"/>
                  </a:solidFill>
                </a:rPr>
                <a:t>行動を促進し、定期的に内省を行うことで成長を促す。</a:t>
              </a:r>
            </a:p>
          </p:txBody>
        </p:sp>
      </p:grpSp>
    </p:spTree>
    <p:extLst>
      <p:ext uri="{BB962C8B-B14F-4D97-AF65-F5344CB8AC3E}">
        <p14:creationId xmlns:p14="http://schemas.microsoft.com/office/powerpoint/2010/main" val="203300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3F4AEB-3CD4-7F18-8F81-6F8479BB9E4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A0FEB5E-1E13-9486-A83B-7564BAFFCEF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9220"/>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DC7CE580-6A69-ADBC-7C29-6C02990F9C7B}"/>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969589-3827-36DB-D9AF-F4EE0BDE801E}"/>
              </a:ext>
            </a:extLst>
          </p:cNvPr>
          <p:cNvSpPr/>
          <p:nvPr/>
        </p:nvSpPr>
        <p:spPr>
          <a:xfrm>
            <a:off x="2920297" y="2967335"/>
            <a:ext cx="6351419" cy="923330"/>
          </a:xfrm>
          <a:prstGeom prst="rect">
            <a:avLst/>
          </a:prstGeom>
          <a:solidFill>
            <a:srgbClr val="00B0F0"/>
          </a:solidFill>
        </p:spPr>
        <p:txBody>
          <a:bodyPr wrap="non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コーチングカテゴリー</a:t>
            </a:r>
          </a:p>
        </p:txBody>
      </p:sp>
    </p:spTree>
    <p:extLst>
      <p:ext uri="{BB962C8B-B14F-4D97-AF65-F5344CB8AC3E}">
        <p14:creationId xmlns:p14="http://schemas.microsoft.com/office/powerpoint/2010/main" val="129291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4245B-59D5-63FA-E6FD-EFD7164B831B}"/>
            </a:ext>
          </a:extLst>
        </p:cNvPr>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C82D0F30-CE04-1DCD-3A6B-BADD55F61279}"/>
              </a:ext>
            </a:extLst>
          </p:cNvPr>
          <p:cNvGrpSpPr/>
          <p:nvPr/>
        </p:nvGrpSpPr>
        <p:grpSpPr>
          <a:xfrm>
            <a:off x="0" y="0"/>
            <a:ext cx="12192000" cy="6858000"/>
            <a:chOff x="0" y="0"/>
            <a:chExt cx="12192000" cy="6858000"/>
          </a:xfrm>
        </p:grpSpPr>
        <p:grpSp>
          <p:nvGrpSpPr>
            <p:cNvPr id="14" name="グループ化 13">
              <a:extLst>
                <a:ext uri="{FF2B5EF4-FFF2-40B4-BE49-F238E27FC236}">
                  <a16:creationId xmlns:a16="http://schemas.microsoft.com/office/drawing/2014/main" id="{0FF3A673-334B-59C7-25DB-9A956C72F493}"/>
                </a:ext>
              </a:extLst>
            </p:cNvPr>
            <p:cNvGrpSpPr/>
            <p:nvPr/>
          </p:nvGrpSpPr>
          <p:grpSpPr>
            <a:xfrm>
              <a:off x="0" y="0"/>
              <a:ext cx="12192000" cy="6858000"/>
              <a:chOff x="0" y="0"/>
              <a:chExt cx="12192000" cy="6858000"/>
            </a:xfrm>
          </p:grpSpPr>
          <p:sp>
            <p:nvSpPr>
              <p:cNvPr id="2" name="正方形/長方形 1">
                <a:extLst>
                  <a:ext uri="{FF2B5EF4-FFF2-40B4-BE49-F238E27FC236}">
                    <a16:creationId xmlns:a16="http://schemas.microsoft.com/office/drawing/2014/main" id="{0D7F7408-8BB6-5E8F-0F95-962B6EE6B4F2}"/>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35837E4-226B-4D3F-AE9F-ABFF731F58E6}"/>
                  </a:ext>
                </a:extLst>
              </p:cNvPr>
              <p:cNvSpPr/>
              <p:nvPr/>
            </p:nvSpPr>
            <p:spPr>
              <a:xfrm>
                <a:off x="0" y="148281"/>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ED97126-355D-F7FD-9E71-894742AF0865}"/>
                  </a:ext>
                </a:extLst>
              </p:cNvPr>
              <p:cNvSpPr/>
              <p:nvPr/>
            </p:nvSpPr>
            <p:spPr>
              <a:xfrm>
                <a:off x="0" y="6561438"/>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矢印: 四方向 5">
                <a:extLst>
                  <a:ext uri="{FF2B5EF4-FFF2-40B4-BE49-F238E27FC236}">
                    <a16:creationId xmlns:a16="http://schemas.microsoft.com/office/drawing/2014/main" id="{56F580B6-C72A-F964-317E-22A189BD6C36}"/>
                  </a:ext>
                </a:extLst>
              </p:cNvPr>
              <p:cNvSpPr/>
              <p:nvPr/>
            </p:nvSpPr>
            <p:spPr>
              <a:xfrm>
                <a:off x="862012" y="2219160"/>
                <a:ext cx="10467975" cy="4008759"/>
              </a:xfrm>
              <a:prstGeom prst="quadArrow">
                <a:avLst>
                  <a:gd name="adj1" fmla="val 1655"/>
                  <a:gd name="adj2" fmla="val 2539"/>
                  <a:gd name="adj3" fmla="val 28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A4CB19F-8AEC-6285-E6C8-0515EA857A19}"/>
                  </a:ext>
                </a:extLst>
              </p:cNvPr>
              <p:cNvSpPr txBox="1"/>
              <p:nvPr/>
            </p:nvSpPr>
            <p:spPr>
              <a:xfrm>
                <a:off x="5614608" y="1867735"/>
                <a:ext cx="895350"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rPr>
                  <a:t>緊急性</a:t>
                </a:r>
              </a:p>
            </p:txBody>
          </p:sp>
          <p:sp>
            <p:nvSpPr>
              <p:cNvPr id="8" name="テキスト ボックス 7">
                <a:extLst>
                  <a:ext uri="{FF2B5EF4-FFF2-40B4-BE49-F238E27FC236}">
                    <a16:creationId xmlns:a16="http://schemas.microsoft.com/office/drawing/2014/main" id="{FBDCB02D-335D-CA2A-1732-4C8366BE24C8}"/>
                  </a:ext>
                </a:extLst>
              </p:cNvPr>
              <p:cNvSpPr txBox="1"/>
              <p:nvPr/>
            </p:nvSpPr>
            <p:spPr>
              <a:xfrm>
                <a:off x="10865644" y="4328499"/>
                <a:ext cx="895350" cy="369332"/>
              </a:xfrm>
              <a:prstGeom prst="rect">
                <a:avLst/>
              </a:prstGeom>
              <a:noFill/>
            </p:spPr>
            <p:txBody>
              <a:bodyPr wrap="square" rtlCol="0">
                <a:spAutoFit/>
              </a:bodyPr>
              <a:lstStyle/>
              <a:p>
                <a:r>
                  <a:rPr lang="ja-JP" altLang="en-US" b="1" dirty="0">
                    <a:effectLst>
                      <a:outerShdw blurRad="38100" dist="38100" dir="2700000" algn="tl">
                        <a:srgbClr val="000000">
                          <a:alpha val="43137"/>
                        </a:srgbClr>
                      </a:outerShdw>
                    </a:effectLst>
                  </a:rPr>
                  <a:t>重要</a:t>
                </a:r>
                <a:r>
                  <a:rPr kumimoji="1" lang="ja-JP" altLang="en-US" b="1" dirty="0">
                    <a:effectLst>
                      <a:outerShdw blurRad="38100" dist="38100" dir="2700000" algn="tl">
                        <a:srgbClr val="000000">
                          <a:alpha val="43137"/>
                        </a:srgbClr>
                      </a:outerShdw>
                    </a:effectLst>
                  </a:rPr>
                  <a:t>性</a:t>
                </a:r>
              </a:p>
            </p:txBody>
          </p:sp>
          <p:sp>
            <p:nvSpPr>
              <p:cNvPr id="9" name="テキスト ボックス 8">
                <a:extLst>
                  <a:ext uri="{FF2B5EF4-FFF2-40B4-BE49-F238E27FC236}">
                    <a16:creationId xmlns:a16="http://schemas.microsoft.com/office/drawing/2014/main" id="{0A992CD3-E7D5-8D2D-C097-88380E839FCA}"/>
                  </a:ext>
                </a:extLst>
              </p:cNvPr>
              <p:cNvSpPr txBox="1"/>
              <p:nvPr/>
            </p:nvSpPr>
            <p:spPr>
              <a:xfrm>
                <a:off x="6474239" y="1886213"/>
                <a:ext cx="466725" cy="369332"/>
              </a:xfrm>
              <a:prstGeom prst="rect">
                <a:avLst/>
              </a:prstGeom>
              <a:solidFill>
                <a:srgbClr val="FFFF00"/>
              </a:solidFill>
            </p:spPr>
            <p:txBody>
              <a:bodyPr wrap="square" rtlCol="0">
                <a:spAutoFit/>
              </a:bodyPr>
              <a:lstStyle/>
              <a:p>
                <a:pPr algn="ctr"/>
                <a:r>
                  <a:rPr kumimoji="1" lang="ja-JP" altLang="en-US" dirty="0"/>
                  <a:t>高</a:t>
                </a:r>
              </a:p>
            </p:txBody>
          </p:sp>
          <p:sp>
            <p:nvSpPr>
              <p:cNvPr id="10" name="テキスト ボックス 9">
                <a:extLst>
                  <a:ext uri="{FF2B5EF4-FFF2-40B4-BE49-F238E27FC236}">
                    <a16:creationId xmlns:a16="http://schemas.microsoft.com/office/drawing/2014/main" id="{A74D1DFC-C4BD-0700-3F1C-4575537E4FC9}"/>
                  </a:ext>
                </a:extLst>
              </p:cNvPr>
              <p:cNvSpPr txBox="1"/>
              <p:nvPr/>
            </p:nvSpPr>
            <p:spPr>
              <a:xfrm>
                <a:off x="10991849" y="3626782"/>
                <a:ext cx="466725" cy="369332"/>
              </a:xfrm>
              <a:prstGeom prst="rect">
                <a:avLst/>
              </a:prstGeom>
              <a:solidFill>
                <a:srgbClr val="FFFF00"/>
              </a:solidFill>
            </p:spPr>
            <p:txBody>
              <a:bodyPr wrap="square" rtlCol="0">
                <a:spAutoFit/>
              </a:bodyPr>
              <a:lstStyle/>
              <a:p>
                <a:pPr algn="ctr"/>
                <a:r>
                  <a:rPr kumimoji="1" lang="ja-JP" altLang="en-US" dirty="0"/>
                  <a:t>高</a:t>
                </a:r>
              </a:p>
            </p:txBody>
          </p:sp>
          <p:sp>
            <p:nvSpPr>
              <p:cNvPr id="11" name="テキスト ボックス 10">
                <a:extLst>
                  <a:ext uri="{FF2B5EF4-FFF2-40B4-BE49-F238E27FC236}">
                    <a16:creationId xmlns:a16="http://schemas.microsoft.com/office/drawing/2014/main" id="{548E6CB6-268D-EF5D-F2E8-9CEE59F68245}"/>
                  </a:ext>
                </a:extLst>
              </p:cNvPr>
              <p:cNvSpPr txBox="1"/>
              <p:nvPr/>
            </p:nvSpPr>
            <p:spPr>
              <a:xfrm>
                <a:off x="5414961" y="5951762"/>
                <a:ext cx="466725" cy="369332"/>
              </a:xfrm>
              <a:prstGeom prst="rect">
                <a:avLst/>
              </a:prstGeom>
              <a:solidFill>
                <a:srgbClr val="00B050"/>
              </a:solidFill>
            </p:spPr>
            <p:txBody>
              <a:bodyPr wrap="square" rtlCol="0">
                <a:spAutoFit/>
              </a:bodyPr>
              <a:lstStyle/>
              <a:p>
                <a:pPr algn="ctr"/>
                <a:r>
                  <a:rPr lang="ja-JP" altLang="en-US" dirty="0"/>
                  <a:t>低</a:t>
                </a:r>
                <a:endParaRPr kumimoji="1" lang="ja-JP" altLang="en-US" dirty="0"/>
              </a:p>
            </p:txBody>
          </p:sp>
          <p:sp>
            <p:nvSpPr>
              <p:cNvPr id="12" name="テキスト ボックス 11">
                <a:extLst>
                  <a:ext uri="{FF2B5EF4-FFF2-40B4-BE49-F238E27FC236}">
                    <a16:creationId xmlns:a16="http://schemas.microsoft.com/office/drawing/2014/main" id="{C4A4677C-7469-1092-AD73-975156D7FA75}"/>
                  </a:ext>
                </a:extLst>
              </p:cNvPr>
              <p:cNvSpPr txBox="1"/>
              <p:nvPr/>
            </p:nvSpPr>
            <p:spPr>
              <a:xfrm>
                <a:off x="729897" y="3626782"/>
                <a:ext cx="466725" cy="369332"/>
              </a:xfrm>
              <a:prstGeom prst="rect">
                <a:avLst/>
              </a:prstGeom>
              <a:solidFill>
                <a:srgbClr val="00B050"/>
              </a:solidFill>
            </p:spPr>
            <p:txBody>
              <a:bodyPr wrap="square" rtlCol="0">
                <a:spAutoFit/>
              </a:bodyPr>
              <a:lstStyle/>
              <a:p>
                <a:pPr algn="ctr"/>
                <a:r>
                  <a:rPr lang="ja-JP" altLang="en-US" dirty="0"/>
                  <a:t>低</a:t>
                </a:r>
                <a:endParaRPr kumimoji="1" lang="ja-JP" altLang="en-US" dirty="0"/>
              </a:p>
            </p:txBody>
          </p:sp>
          <p:sp>
            <p:nvSpPr>
              <p:cNvPr id="13" name="四角形: 角を丸くする 12">
                <a:extLst>
                  <a:ext uri="{FF2B5EF4-FFF2-40B4-BE49-F238E27FC236}">
                    <a16:creationId xmlns:a16="http://schemas.microsoft.com/office/drawing/2014/main" id="{7EAD8BED-95B5-963F-4B30-81DB81CD911E}"/>
                  </a:ext>
                </a:extLst>
              </p:cNvPr>
              <p:cNvSpPr/>
              <p:nvPr/>
            </p:nvSpPr>
            <p:spPr>
              <a:xfrm>
                <a:off x="6509958" y="4735807"/>
                <a:ext cx="4581904" cy="1476774"/>
              </a:xfrm>
              <a:prstGeom prst="roundRect">
                <a:avLst/>
              </a:prstGeom>
              <a:solidFill>
                <a:schemeClr val="accent1">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r>
                  <a:rPr kumimoji="1" lang="ja-JP" altLang="en-US" sz="2000" dirty="0">
                    <a:solidFill>
                      <a:srgbClr val="002060"/>
                    </a:solidFill>
                  </a:rPr>
                  <a:t>コーチングで扱いたい領域</a:t>
                </a:r>
                <a:endParaRPr kumimoji="1" lang="en-US" altLang="ja-JP" sz="2000" dirty="0">
                  <a:solidFill>
                    <a:srgbClr val="002060"/>
                  </a:solidFill>
                </a:endParaRPr>
              </a:p>
              <a:p>
                <a:r>
                  <a:rPr kumimoji="1" lang="en-US" altLang="ja-JP" sz="2000" dirty="0">
                    <a:solidFill>
                      <a:srgbClr val="002060"/>
                    </a:solidFill>
                  </a:rPr>
                  <a:t>	</a:t>
                </a:r>
                <a:r>
                  <a:rPr kumimoji="1" lang="ja-JP" altLang="en-US" sz="2000" dirty="0">
                    <a:solidFill>
                      <a:srgbClr val="002060"/>
                    </a:solidFill>
                    <a:highlight>
                      <a:srgbClr val="FFFF00"/>
                    </a:highlight>
                  </a:rPr>
                  <a:t>Ｗａｎｔ ｔｏ（～したい）</a:t>
                </a:r>
                <a:endParaRPr kumimoji="1" lang="en-US" altLang="ja-JP" sz="2000" dirty="0">
                  <a:solidFill>
                    <a:srgbClr val="002060"/>
                  </a:solidFill>
                  <a:highlight>
                    <a:srgbClr val="FFFF00"/>
                  </a:highlight>
                </a:endParaRPr>
              </a:p>
              <a:p>
                <a:r>
                  <a:rPr lang="en-US" altLang="ja-JP" sz="2000" dirty="0">
                    <a:solidFill>
                      <a:srgbClr val="002060"/>
                    </a:solidFill>
                  </a:rPr>
                  <a:t>	</a:t>
                </a:r>
                <a:r>
                  <a:rPr lang="ja-JP" altLang="en-US" sz="2000" dirty="0">
                    <a:solidFill>
                      <a:srgbClr val="002060"/>
                    </a:solidFill>
                  </a:rPr>
                  <a:t>Ｈｏｐｅ ｔｏ（願うなら）</a:t>
                </a:r>
                <a:endParaRPr lang="en-US" altLang="ja-JP" sz="2000" dirty="0">
                  <a:solidFill>
                    <a:srgbClr val="002060"/>
                  </a:solidFill>
                </a:endParaRPr>
              </a:p>
              <a:p>
                <a:r>
                  <a:rPr kumimoji="1" lang="en-US" altLang="ja-JP" sz="2000" dirty="0">
                    <a:solidFill>
                      <a:srgbClr val="002060"/>
                    </a:solidFill>
                  </a:rPr>
                  <a:t>	</a:t>
                </a:r>
                <a:r>
                  <a:rPr kumimoji="1" lang="ja-JP" altLang="en-US" sz="2000" dirty="0">
                    <a:solidFill>
                      <a:srgbClr val="002060"/>
                    </a:solidFill>
                  </a:rPr>
                  <a:t>Ｈａｖｅ ｔｏ（得られるなら）</a:t>
                </a:r>
              </a:p>
            </p:txBody>
          </p:sp>
        </p:grpSp>
        <p:sp>
          <p:nvSpPr>
            <p:cNvPr id="16" name="テキスト ボックス 15">
              <a:extLst>
                <a:ext uri="{FF2B5EF4-FFF2-40B4-BE49-F238E27FC236}">
                  <a16:creationId xmlns:a16="http://schemas.microsoft.com/office/drawing/2014/main" id="{E75B83DD-902A-591C-AB39-A97D6E2D13BF}"/>
                </a:ext>
              </a:extLst>
            </p:cNvPr>
            <p:cNvSpPr txBox="1"/>
            <p:nvPr/>
          </p:nvSpPr>
          <p:spPr>
            <a:xfrm>
              <a:off x="1601949" y="1128229"/>
              <a:ext cx="8988099" cy="646331"/>
            </a:xfrm>
            <a:prstGeom prst="rect">
              <a:avLst/>
            </a:prstGeom>
            <a:noFill/>
          </p:spPr>
          <p:txBody>
            <a:bodyPr wrap="square">
              <a:spAutoFit/>
            </a:bodyPr>
            <a:lstStyle/>
            <a:p>
              <a:pPr marL="0" indent="0">
                <a:buNone/>
              </a:pPr>
              <a:r>
                <a:rPr kumimoji="1" lang="ja-JP" altLang="en-US" sz="1800" dirty="0"/>
                <a:t>重要度が高いが、緊急度が低い、後回しになっていることを扱う。</a:t>
              </a:r>
              <a:endParaRPr kumimoji="1" lang="en-US" altLang="ja-JP" sz="1800" dirty="0"/>
            </a:p>
            <a:p>
              <a:pPr marL="0" indent="0">
                <a:buNone/>
              </a:pPr>
              <a:r>
                <a:rPr kumimoji="1" lang="ja-JP" altLang="en-US" sz="1800" dirty="0"/>
                <a:t>憧れ（</a:t>
              </a:r>
              <a:r>
                <a:rPr kumimoji="1" lang="en-US" altLang="ja-JP" sz="1800" dirty="0"/>
                <a:t>hope</a:t>
              </a:r>
              <a:r>
                <a:rPr kumimoji="1" lang="ja-JP" altLang="en-US" sz="1800" dirty="0"/>
                <a:t>）や義務（</a:t>
              </a:r>
              <a:r>
                <a:rPr kumimoji="1" lang="en-US" altLang="ja-JP" sz="1800" dirty="0"/>
                <a:t>have to)</a:t>
              </a:r>
              <a:r>
                <a:rPr kumimoji="1" lang="ja-JP" altLang="en-US" sz="1800" dirty="0"/>
                <a:t>ではなく、本当に実現したいこと（</a:t>
              </a:r>
              <a:r>
                <a:rPr kumimoji="1" lang="en-US" altLang="ja-JP" sz="1800" dirty="0"/>
                <a:t>want to)</a:t>
              </a:r>
              <a:r>
                <a:rPr kumimoji="1" lang="ja-JP" altLang="en-US" sz="1800" dirty="0"/>
                <a:t>をテーマにする</a:t>
              </a:r>
            </a:p>
          </p:txBody>
        </p:sp>
        <p:sp>
          <p:nvSpPr>
            <p:cNvPr id="18" name="テキスト ボックス 17">
              <a:extLst>
                <a:ext uri="{FF2B5EF4-FFF2-40B4-BE49-F238E27FC236}">
                  <a16:creationId xmlns:a16="http://schemas.microsoft.com/office/drawing/2014/main" id="{CA9DD5EF-C54C-C53F-1A53-BEDE7281EE4F}"/>
                </a:ext>
              </a:extLst>
            </p:cNvPr>
            <p:cNvSpPr txBox="1"/>
            <p:nvPr/>
          </p:nvSpPr>
          <p:spPr>
            <a:xfrm>
              <a:off x="2801849" y="413508"/>
              <a:ext cx="6265332" cy="523220"/>
            </a:xfrm>
            <a:prstGeom prst="rect">
              <a:avLst/>
            </a:prstGeom>
            <a:solidFill>
              <a:schemeClr val="accent1">
                <a:lumMod val="20000"/>
                <a:lumOff val="80000"/>
              </a:schemeClr>
            </a:solidFill>
          </p:spPr>
          <p:txBody>
            <a:bodyPr wrap="square">
              <a:spAutoFit/>
            </a:bodyPr>
            <a:lstStyle/>
            <a:p>
              <a:pPr algn="ctr"/>
              <a:r>
                <a:rPr lang="ja-JP" altLang="en-US" sz="2800" dirty="0"/>
                <a:t>コーチングで扱うテーマ</a:t>
              </a:r>
            </a:p>
          </p:txBody>
        </p:sp>
      </p:grpSp>
    </p:spTree>
    <p:extLst>
      <p:ext uri="{BB962C8B-B14F-4D97-AF65-F5344CB8AC3E}">
        <p14:creationId xmlns:p14="http://schemas.microsoft.com/office/powerpoint/2010/main" val="40880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4097C2-029F-D43E-D7C9-AFC3653CE2D8}"/>
            </a:ext>
          </a:extLst>
        </p:cNvPr>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A5A1A43E-43AB-C185-95D7-24CF1BEFD9DF}"/>
              </a:ext>
            </a:extLst>
          </p:cNvPr>
          <p:cNvGrpSpPr/>
          <p:nvPr/>
        </p:nvGrpSpPr>
        <p:grpSpPr>
          <a:xfrm>
            <a:off x="0" y="148281"/>
            <a:ext cx="12192000" cy="6561438"/>
            <a:chOff x="0" y="148281"/>
            <a:chExt cx="12192000" cy="6561438"/>
          </a:xfrm>
        </p:grpSpPr>
        <p:sp>
          <p:nvSpPr>
            <p:cNvPr id="3" name="正方形/長方形 2">
              <a:extLst>
                <a:ext uri="{FF2B5EF4-FFF2-40B4-BE49-F238E27FC236}">
                  <a16:creationId xmlns:a16="http://schemas.microsoft.com/office/drawing/2014/main" id="{4B5B2B15-9C3C-8E97-A410-CA2308085407}"/>
                </a:ext>
              </a:extLst>
            </p:cNvPr>
            <p:cNvSpPr/>
            <p:nvPr/>
          </p:nvSpPr>
          <p:spPr>
            <a:xfrm>
              <a:off x="0" y="148281"/>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4D61E71-848F-9131-ED6B-1FFF671558FD}"/>
                </a:ext>
              </a:extLst>
            </p:cNvPr>
            <p:cNvSpPr/>
            <p:nvPr/>
          </p:nvSpPr>
          <p:spPr>
            <a:xfrm>
              <a:off x="0" y="6561438"/>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7495453E-45EA-446C-A8F7-05174E70B92A}"/>
                </a:ext>
              </a:extLst>
            </p:cNvPr>
            <p:cNvSpPr txBox="1">
              <a:spLocks/>
            </p:cNvSpPr>
            <p:nvPr/>
          </p:nvSpPr>
          <p:spPr>
            <a:xfrm>
              <a:off x="3321662" y="511528"/>
              <a:ext cx="5322897" cy="675088"/>
            </a:xfrm>
            <a:prstGeom prst="rect">
              <a:avLst/>
            </a:prstGeom>
            <a:solidFill>
              <a:schemeClr val="accent1">
                <a:lumMod val="20000"/>
                <a:lumOff val="80000"/>
              </a:schemeClr>
            </a:solidFill>
          </p:spPr>
          <p:txBody>
            <a:bodyPr/>
            <a:lstStyle>
              <a:lvl1pPr algn="l" defTabSz="457200" rtl="0" eaLnBrk="1" latinLnBrk="0" hangingPunct="1">
                <a:lnSpc>
                  <a:spcPct val="110000"/>
                </a:lnSpc>
                <a:spcBef>
                  <a:spcPct val="0"/>
                </a:spcBef>
                <a:buNone/>
                <a:defRPr sz="3200" b="0" kern="1200" cap="none" spc="200">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1" lang="ja-JP" altLang="en-US" dirty="0"/>
                <a:t>コーチングの得意領域</a:t>
              </a:r>
            </a:p>
          </p:txBody>
        </p:sp>
        <p:graphicFrame>
          <p:nvGraphicFramePr>
            <p:cNvPr id="7" name="図表 6">
              <a:extLst>
                <a:ext uri="{FF2B5EF4-FFF2-40B4-BE49-F238E27FC236}">
                  <a16:creationId xmlns:a16="http://schemas.microsoft.com/office/drawing/2014/main" id="{E09FECB2-378B-AD40-0CA3-D6CFCC0BA665}"/>
                </a:ext>
              </a:extLst>
            </p:cNvPr>
            <p:cNvGraphicFramePr/>
            <p:nvPr>
              <p:extLst>
                <p:ext uri="{D42A27DB-BD31-4B8C-83A1-F6EECF244321}">
                  <p14:modId xmlns:p14="http://schemas.microsoft.com/office/powerpoint/2010/main" val="3772121216"/>
                </p:ext>
              </p:extLst>
            </p:nvPr>
          </p:nvGraphicFramePr>
          <p:xfrm>
            <a:off x="1919111" y="2363322"/>
            <a:ext cx="8128000" cy="3894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左中かっこ 7">
              <a:extLst>
                <a:ext uri="{FF2B5EF4-FFF2-40B4-BE49-F238E27FC236}">
                  <a16:creationId xmlns:a16="http://schemas.microsoft.com/office/drawing/2014/main" id="{6CC00CBA-9D14-208D-38FC-48C4137DAE50}"/>
                </a:ext>
              </a:extLst>
            </p:cNvPr>
            <p:cNvSpPr/>
            <p:nvPr/>
          </p:nvSpPr>
          <p:spPr>
            <a:xfrm rot="5400000">
              <a:off x="3997388" y="202710"/>
              <a:ext cx="675090" cy="4831644"/>
            </a:xfrm>
            <a:prstGeom prst="leftBrace">
              <a:avLst>
                <a:gd name="adj1" fmla="val 46560"/>
                <a:gd name="adj2" fmla="val 49766"/>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08B8D98-B8ED-7323-573B-A2D15A6120C0}"/>
                </a:ext>
              </a:extLst>
            </p:cNvPr>
            <p:cNvSpPr/>
            <p:nvPr/>
          </p:nvSpPr>
          <p:spPr>
            <a:xfrm>
              <a:off x="2060112" y="1565327"/>
              <a:ext cx="4549642" cy="646331"/>
            </a:xfrm>
            <a:prstGeom prst="rect">
              <a:avLst/>
            </a:prstGeom>
            <a:noFill/>
          </p:spPr>
          <p:txBody>
            <a:bodyPr wrap="none" lIns="91440" tIns="45720" rIns="91440" bIns="45720">
              <a:spAutoFit/>
            </a:bodyPr>
            <a:lstStyle/>
            <a:p>
              <a:pPr algn="ctr"/>
              <a:r>
                <a:rPr lang="ja-JP" altLang="en-US" sz="3600" b="1" i="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コーチングの得意分野</a:t>
              </a:r>
              <a:endParaRPr lang="ja-JP" altLang="en-US" sz="3600" b="1" i="1" u="sng"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pSp>
    </p:spTree>
    <p:extLst>
      <p:ext uri="{BB962C8B-B14F-4D97-AF65-F5344CB8AC3E}">
        <p14:creationId xmlns:p14="http://schemas.microsoft.com/office/powerpoint/2010/main" val="193912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6B04BB-FF96-35C1-1691-2AAFF836782B}"/>
              </a:ext>
            </a:extLst>
          </p:cNvPr>
          <p:cNvSpPr>
            <a:spLocks noGrp="1"/>
          </p:cNvSpPr>
          <p:nvPr>
            <p:ph type="title"/>
          </p:nvPr>
        </p:nvSpPr>
        <p:spPr/>
        <p:txBody>
          <a:bodyPr>
            <a:normAutofit/>
          </a:bodyPr>
          <a:lstStyle/>
          <a:p>
            <a:pPr>
              <a:lnSpc>
                <a:spcPct val="100000"/>
              </a:lnSpc>
            </a:pPr>
            <a:r>
              <a:rPr kumimoji="1" lang="ja-JP" altLang="en-US" sz="2700" dirty="0">
                <a:solidFill>
                  <a:schemeClr val="tx2"/>
                </a:solidFill>
              </a:rPr>
              <a:t>コーチングは何に働きかけるのか</a:t>
            </a:r>
          </a:p>
        </p:txBody>
      </p:sp>
      <p:sp>
        <p:nvSpPr>
          <p:cNvPr id="3" name="コンテンツ プレースホルダー 2">
            <a:extLst>
              <a:ext uri="{FF2B5EF4-FFF2-40B4-BE49-F238E27FC236}">
                <a16:creationId xmlns:a16="http://schemas.microsoft.com/office/drawing/2014/main" id="{2DA10145-BEED-E89F-A0D7-7948CA481539}"/>
              </a:ext>
            </a:extLst>
          </p:cNvPr>
          <p:cNvSpPr>
            <a:spLocks noGrp="1"/>
          </p:cNvSpPr>
          <p:nvPr>
            <p:ph idx="1"/>
          </p:nvPr>
        </p:nvSpPr>
        <p:spPr>
          <a:xfrm>
            <a:off x="581192" y="2340864"/>
            <a:ext cx="11029615" cy="3202686"/>
          </a:xfrm>
        </p:spPr>
        <p:txBody>
          <a:bodyPr anchor="t">
            <a:normAutofit fontScale="62500" lnSpcReduction="20000"/>
          </a:bodyPr>
          <a:lstStyle/>
          <a:p>
            <a:pPr marL="0" indent="0">
              <a:buNone/>
            </a:pPr>
            <a:r>
              <a:rPr kumimoji="1" lang="ja-JP" altLang="en-US" dirty="0">
                <a:solidFill>
                  <a:schemeClr val="tx2"/>
                </a:solidFill>
              </a:rPr>
              <a:t>コーチングの目的は目標達成を促進することです。</a:t>
            </a:r>
            <a:endParaRPr kumimoji="1" lang="en-US" altLang="ja-JP" dirty="0">
              <a:solidFill>
                <a:schemeClr val="tx2"/>
              </a:solidFill>
            </a:endParaRPr>
          </a:p>
          <a:p>
            <a:pPr>
              <a:buFont typeface="Wingdings" panose="05000000000000000000" pitchFamily="2" charset="2"/>
              <a:buChar char="p"/>
            </a:pPr>
            <a:r>
              <a:rPr kumimoji="1" lang="en-US" altLang="ja-JP" sz="2800" b="1" i="1" u="sng" dirty="0">
                <a:solidFill>
                  <a:schemeClr val="tx2"/>
                </a:solidFill>
                <a:effectLst>
                  <a:outerShdw blurRad="38100" dist="38100" dir="2700000" algn="tl">
                    <a:srgbClr val="000000">
                      <a:alpha val="43137"/>
                    </a:srgbClr>
                  </a:outerShdw>
                </a:effectLst>
                <a:latin typeface="+mn-ea"/>
              </a:rPr>
              <a:t>Possession</a:t>
            </a:r>
            <a:r>
              <a:rPr kumimoji="1" lang="ja-JP" altLang="en-US" sz="2800" b="1" i="1" u="sng" dirty="0">
                <a:solidFill>
                  <a:schemeClr val="tx2"/>
                </a:solidFill>
                <a:effectLst>
                  <a:outerShdw blurRad="38100" dist="38100" dir="2700000" algn="tl">
                    <a:srgbClr val="000000">
                      <a:alpha val="43137"/>
                    </a:srgbClr>
                  </a:outerShdw>
                </a:effectLst>
                <a:latin typeface="+mn-ea"/>
              </a:rPr>
              <a:t>（スキルやアセット）</a:t>
            </a:r>
            <a:endParaRPr kumimoji="1" lang="en-US" altLang="ja-JP" sz="2800" b="1" i="1" u="sng" dirty="0">
              <a:solidFill>
                <a:schemeClr val="tx2"/>
              </a:solidFill>
              <a:effectLst>
                <a:outerShdw blurRad="38100" dist="38100" dir="2700000" algn="tl">
                  <a:srgbClr val="000000">
                    <a:alpha val="43137"/>
                  </a:srgbClr>
                </a:outerShdw>
              </a:effectLst>
              <a:latin typeface="+mn-ea"/>
            </a:endParaRPr>
          </a:p>
          <a:p>
            <a:pPr marL="0" indent="0">
              <a:buNone/>
            </a:pPr>
            <a:r>
              <a:rPr kumimoji="1" lang="ja-JP" altLang="en-US" sz="2800" b="1" i="1" u="sng" dirty="0">
                <a:solidFill>
                  <a:schemeClr val="tx2"/>
                </a:solidFill>
                <a:effectLst>
                  <a:outerShdw blurRad="38100" dist="38100" dir="2700000" algn="tl">
                    <a:srgbClr val="000000">
                      <a:alpha val="43137"/>
                    </a:srgbClr>
                  </a:outerShdw>
                </a:effectLst>
                <a:latin typeface="+mn-ea"/>
              </a:rPr>
              <a:t>－理想状態に近づくために必要なもの</a:t>
            </a:r>
            <a:r>
              <a:rPr kumimoji="1" lang="en-US" altLang="ja-JP" sz="2800" b="1" i="1" u="sng" dirty="0">
                <a:solidFill>
                  <a:schemeClr val="tx2"/>
                </a:solidFill>
                <a:effectLst>
                  <a:outerShdw blurRad="38100" dist="38100" dir="2700000" algn="tl">
                    <a:srgbClr val="000000">
                      <a:alpha val="43137"/>
                    </a:srgbClr>
                  </a:outerShdw>
                </a:effectLst>
                <a:latin typeface="+mn-ea"/>
              </a:rPr>
              <a:t>/</a:t>
            </a:r>
            <a:r>
              <a:rPr kumimoji="1" lang="ja-JP" altLang="en-US" sz="2800" b="1" i="1" u="sng" dirty="0">
                <a:solidFill>
                  <a:schemeClr val="tx2"/>
                </a:solidFill>
                <a:effectLst>
                  <a:outerShdw blurRad="38100" dist="38100" dir="2700000" algn="tl">
                    <a:srgbClr val="000000">
                      <a:alpha val="43137"/>
                    </a:srgbClr>
                  </a:outerShdw>
                </a:effectLst>
                <a:latin typeface="+mn-ea"/>
              </a:rPr>
              <a:t>習得すべきスキルは？</a:t>
            </a:r>
            <a:endParaRPr kumimoji="1" lang="en-US" altLang="ja-JP" sz="2800" b="1" i="1" u="sng" dirty="0">
              <a:solidFill>
                <a:schemeClr val="tx2"/>
              </a:solidFill>
              <a:effectLst>
                <a:outerShdw blurRad="38100" dist="38100" dir="2700000" algn="tl">
                  <a:srgbClr val="000000">
                    <a:alpha val="43137"/>
                  </a:srgbClr>
                </a:outerShdw>
              </a:effectLst>
              <a:latin typeface="+mn-ea"/>
            </a:endParaRPr>
          </a:p>
          <a:p>
            <a:pPr>
              <a:buFont typeface="Wingdings" panose="05000000000000000000" pitchFamily="2" charset="2"/>
              <a:buChar char="p"/>
            </a:pPr>
            <a:r>
              <a:rPr kumimoji="1" lang="en-US" altLang="ja-JP" sz="2800" b="1" i="1" u="sng" dirty="0">
                <a:solidFill>
                  <a:schemeClr val="tx2"/>
                </a:solidFill>
                <a:effectLst>
                  <a:outerShdw blurRad="38100" dist="38100" dir="2700000" algn="tl">
                    <a:srgbClr val="000000">
                      <a:alpha val="43137"/>
                    </a:srgbClr>
                  </a:outerShdw>
                </a:effectLst>
                <a:latin typeface="+mn-ea"/>
              </a:rPr>
              <a:t>Behavior</a:t>
            </a:r>
            <a:r>
              <a:rPr kumimoji="1" lang="ja-JP" altLang="en-US" sz="2800" b="1" i="1" u="sng" dirty="0">
                <a:solidFill>
                  <a:schemeClr val="tx2"/>
                </a:solidFill>
                <a:effectLst>
                  <a:outerShdw blurRad="38100" dist="38100" dir="2700000" algn="tl">
                    <a:srgbClr val="000000">
                      <a:alpha val="43137"/>
                    </a:srgbClr>
                  </a:outerShdw>
                </a:effectLst>
                <a:latin typeface="+mn-ea"/>
              </a:rPr>
              <a:t>（行動）</a:t>
            </a:r>
            <a:endParaRPr kumimoji="1" lang="en-US" altLang="ja-JP" sz="2800" b="1" i="1" u="sng" dirty="0">
              <a:solidFill>
                <a:schemeClr val="tx2"/>
              </a:solidFill>
              <a:effectLst>
                <a:outerShdw blurRad="38100" dist="38100" dir="2700000" algn="tl">
                  <a:srgbClr val="000000">
                    <a:alpha val="43137"/>
                  </a:srgbClr>
                </a:outerShdw>
              </a:effectLst>
              <a:latin typeface="+mn-ea"/>
            </a:endParaRPr>
          </a:p>
          <a:p>
            <a:pPr marL="0" indent="0">
              <a:buNone/>
            </a:pPr>
            <a:r>
              <a:rPr kumimoji="1" lang="ja-JP" altLang="en-US" sz="2800" b="1" i="1" u="sng" dirty="0">
                <a:solidFill>
                  <a:schemeClr val="tx2"/>
                </a:solidFill>
                <a:effectLst>
                  <a:outerShdw blurRad="38100" dist="38100" dir="2700000" algn="tl">
                    <a:srgbClr val="000000">
                      <a:alpha val="43137"/>
                    </a:srgbClr>
                  </a:outerShdw>
                </a:effectLst>
                <a:latin typeface="+mn-ea"/>
              </a:rPr>
              <a:t>－やろうと思っていて実行できていないことは？目標達成のために今日始められることは？</a:t>
            </a:r>
            <a:endParaRPr kumimoji="1" lang="en-US" altLang="ja-JP" sz="2800" b="1" i="1" u="sng" dirty="0">
              <a:solidFill>
                <a:schemeClr val="tx2"/>
              </a:solidFill>
              <a:effectLst>
                <a:outerShdw blurRad="38100" dist="38100" dir="2700000" algn="tl">
                  <a:srgbClr val="000000">
                    <a:alpha val="43137"/>
                  </a:srgbClr>
                </a:outerShdw>
              </a:effectLst>
              <a:latin typeface="+mn-ea"/>
            </a:endParaRPr>
          </a:p>
          <a:p>
            <a:pPr>
              <a:buFont typeface="Wingdings" panose="05000000000000000000" pitchFamily="2" charset="2"/>
              <a:buChar char="p"/>
            </a:pPr>
            <a:r>
              <a:rPr kumimoji="1" lang="en-US" altLang="ja-JP" sz="2800" b="1" i="1" u="sng" dirty="0">
                <a:solidFill>
                  <a:schemeClr val="tx2"/>
                </a:solidFill>
                <a:effectLst>
                  <a:outerShdw blurRad="38100" dist="38100" dir="2700000" algn="tl">
                    <a:srgbClr val="000000">
                      <a:alpha val="43137"/>
                    </a:srgbClr>
                  </a:outerShdw>
                </a:effectLst>
                <a:latin typeface="+mn-ea"/>
              </a:rPr>
              <a:t>Presence</a:t>
            </a:r>
            <a:r>
              <a:rPr kumimoji="1" lang="ja-JP" altLang="en-US" sz="2800" b="1" i="1" u="sng" dirty="0">
                <a:solidFill>
                  <a:schemeClr val="tx2"/>
                </a:solidFill>
                <a:effectLst>
                  <a:outerShdw blurRad="38100" dist="38100" dir="2700000" algn="tl">
                    <a:srgbClr val="000000">
                      <a:alpha val="43137"/>
                    </a:srgbClr>
                  </a:outerShdw>
                </a:effectLst>
                <a:latin typeface="+mn-ea"/>
              </a:rPr>
              <a:t>（価値観）</a:t>
            </a:r>
            <a:endParaRPr kumimoji="1" lang="en-US" altLang="ja-JP" sz="2800" b="1" i="1" u="sng" dirty="0">
              <a:solidFill>
                <a:schemeClr val="tx2"/>
              </a:solidFill>
              <a:effectLst>
                <a:outerShdw blurRad="38100" dist="38100" dir="2700000" algn="tl">
                  <a:srgbClr val="000000">
                    <a:alpha val="43137"/>
                  </a:srgbClr>
                </a:outerShdw>
              </a:effectLst>
              <a:latin typeface="+mn-ea"/>
            </a:endParaRPr>
          </a:p>
          <a:p>
            <a:pPr marL="0" indent="0">
              <a:buNone/>
            </a:pPr>
            <a:r>
              <a:rPr kumimoji="1" lang="ja-JP" altLang="en-US" sz="2800" b="1" i="1" u="sng" dirty="0">
                <a:solidFill>
                  <a:schemeClr val="tx2"/>
                </a:solidFill>
                <a:effectLst>
                  <a:outerShdw blurRad="38100" dist="38100" dir="2700000" algn="tl">
                    <a:srgbClr val="000000">
                      <a:alpha val="43137"/>
                    </a:srgbClr>
                  </a:outerShdw>
                </a:effectLst>
                <a:latin typeface="+mn-ea"/>
              </a:rPr>
              <a:t>－大事にしている価値観は？・自分が変化すべき点は？</a:t>
            </a:r>
            <a:endParaRPr kumimoji="1" lang="en-US" altLang="ja-JP" sz="2800" b="1" i="1" u="sng" dirty="0">
              <a:solidFill>
                <a:schemeClr val="tx2"/>
              </a:solidFill>
              <a:effectLst>
                <a:outerShdw blurRad="38100" dist="38100" dir="2700000" algn="tl">
                  <a:srgbClr val="000000">
                    <a:alpha val="43137"/>
                  </a:srgbClr>
                </a:outerShdw>
              </a:effectLst>
              <a:latin typeface="+mn-ea"/>
            </a:endParaRPr>
          </a:p>
          <a:p>
            <a:pPr marL="0" indent="0">
              <a:buNone/>
            </a:pPr>
            <a:r>
              <a:rPr kumimoji="1" lang="ja-JP" altLang="en-US" dirty="0">
                <a:solidFill>
                  <a:schemeClr val="tx2"/>
                </a:solidFill>
              </a:rPr>
              <a:t>の視点を意識し目標達成の阻害要因について考え、セッションを進めていきます。</a:t>
            </a:r>
          </a:p>
        </p:txBody>
      </p:sp>
    </p:spTree>
    <p:extLst>
      <p:ext uri="{BB962C8B-B14F-4D97-AF65-F5344CB8AC3E}">
        <p14:creationId xmlns:p14="http://schemas.microsoft.com/office/powerpoint/2010/main" val="1887224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FE789B-15CB-67F3-A42B-3C02582F30FF}"/>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23734D32-0C88-0C9B-B95A-B4203F149D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500" b="12500"/>
          <a:stretch/>
        </p:blipFill>
        <p:spPr>
          <a:xfrm>
            <a:off x="1" y="0"/>
            <a:ext cx="12192000" cy="6858000"/>
          </a:xfrm>
          <a:prstGeom prst="rect">
            <a:avLst/>
          </a:prstGeom>
        </p:spPr>
      </p:pic>
      <p:sp>
        <p:nvSpPr>
          <p:cNvPr id="5" name="正方形/長方形 4">
            <a:extLst>
              <a:ext uri="{FF2B5EF4-FFF2-40B4-BE49-F238E27FC236}">
                <a16:creationId xmlns:a16="http://schemas.microsoft.com/office/drawing/2014/main" id="{ECD77B34-9E47-6215-6783-6DB9BF4303EA}"/>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51431BE-0504-8B8C-6F9F-C7E06F25033D}"/>
              </a:ext>
            </a:extLst>
          </p:cNvPr>
          <p:cNvSpPr/>
          <p:nvPr/>
        </p:nvSpPr>
        <p:spPr>
          <a:xfrm>
            <a:off x="2587677" y="2967335"/>
            <a:ext cx="7016665" cy="923330"/>
          </a:xfrm>
          <a:prstGeom prst="rect">
            <a:avLst/>
          </a:prstGeom>
          <a:solidFill>
            <a:srgbClr val="00B0F0"/>
          </a:solidFill>
        </p:spPr>
        <p:txBody>
          <a:bodyPr wrap="non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コーチングプリンシプル</a:t>
            </a:r>
          </a:p>
        </p:txBody>
      </p:sp>
    </p:spTree>
    <p:extLst>
      <p:ext uri="{BB962C8B-B14F-4D97-AF65-F5344CB8AC3E}">
        <p14:creationId xmlns:p14="http://schemas.microsoft.com/office/powerpoint/2010/main" val="91824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5DC4E-1FF0-5FB7-AD70-EF99197D0CD5}"/>
            </a:ext>
          </a:extLst>
        </p:cNvPr>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108C45AC-CDD9-59CD-EB5C-E79F6319155A}"/>
              </a:ext>
            </a:extLst>
          </p:cNvPr>
          <p:cNvGrpSpPr/>
          <p:nvPr/>
        </p:nvGrpSpPr>
        <p:grpSpPr>
          <a:xfrm>
            <a:off x="0" y="0"/>
            <a:ext cx="12192000" cy="6858000"/>
            <a:chOff x="0" y="0"/>
            <a:chExt cx="12192000" cy="6858000"/>
          </a:xfrm>
        </p:grpSpPr>
        <p:grpSp>
          <p:nvGrpSpPr>
            <p:cNvPr id="13" name="グループ化 12">
              <a:extLst>
                <a:ext uri="{FF2B5EF4-FFF2-40B4-BE49-F238E27FC236}">
                  <a16:creationId xmlns:a16="http://schemas.microsoft.com/office/drawing/2014/main" id="{EFE43EAC-08CD-3C81-6E48-1AE298DC1FA0}"/>
                </a:ext>
              </a:extLst>
            </p:cNvPr>
            <p:cNvGrpSpPr/>
            <p:nvPr/>
          </p:nvGrpSpPr>
          <p:grpSpPr>
            <a:xfrm>
              <a:off x="0" y="0"/>
              <a:ext cx="12192000" cy="6858000"/>
              <a:chOff x="0" y="0"/>
              <a:chExt cx="12192000" cy="6858000"/>
            </a:xfrm>
          </p:grpSpPr>
          <p:sp>
            <p:nvSpPr>
              <p:cNvPr id="2" name="正方形/長方形 1">
                <a:extLst>
                  <a:ext uri="{FF2B5EF4-FFF2-40B4-BE49-F238E27FC236}">
                    <a16:creationId xmlns:a16="http://schemas.microsoft.com/office/drawing/2014/main" id="{118E4496-35E2-5971-A516-EC673FB169AF}"/>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AB59213D-2303-1F0E-75A7-D923B0812D7A}"/>
                  </a:ext>
                </a:extLst>
              </p:cNvPr>
              <p:cNvSpPr/>
              <p:nvPr/>
            </p:nvSpPr>
            <p:spPr>
              <a:xfrm>
                <a:off x="0" y="148281"/>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36BF7D6-AA14-A822-5FC2-228C4845D6E5}"/>
                  </a:ext>
                </a:extLst>
              </p:cNvPr>
              <p:cNvSpPr/>
              <p:nvPr/>
            </p:nvSpPr>
            <p:spPr>
              <a:xfrm>
                <a:off x="0" y="6561438"/>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9F6CA18-58BB-0AA1-C3BD-29946E03040E}"/>
                  </a:ext>
                </a:extLst>
              </p:cNvPr>
              <p:cNvSpPr/>
              <p:nvPr/>
            </p:nvSpPr>
            <p:spPr>
              <a:xfrm>
                <a:off x="2396692" y="476473"/>
                <a:ext cx="7212231" cy="923330"/>
              </a:xfrm>
              <a:prstGeom prst="rect">
                <a:avLst/>
              </a:prstGeom>
              <a:noFill/>
            </p:spPr>
            <p:txBody>
              <a:bodyPr wrap="none" lIns="91440" tIns="45720" rIns="91440" bIns="45720">
                <a:spAutoFit/>
              </a:bodyPr>
              <a:lstStyle/>
              <a:p>
                <a:pPr algn="ctr"/>
                <a:r>
                  <a:rPr lang="ja-JP" alt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コーチングの３つの原則</a:t>
                </a:r>
                <a:endParaRPr lang="ja-JP"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テキスト ボックス 6">
                <a:extLst>
                  <a:ext uri="{FF2B5EF4-FFF2-40B4-BE49-F238E27FC236}">
                    <a16:creationId xmlns:a16="http://schemas.microsoft.com/office/drawing/2014/main" id="{B8DDEB3C-32BC-D9DF-1A35-3732E7226857}"/>
                  </a:ext>
                </a:extLst>
              </p:cNvPr>
              <p:cNvSpPr txBox="1"/>
              <p:nvPr/>
            </p:nvSpPr>
            <p:spPr>
              <a:xfrm>
                <a:off x="956109" y="1586382"/>
                <a:ext cx="10279781" cy="461665"/>
              </a:xfrm>
              <a:prstGeom prst="rect">
                <a:avLst/>
              </a:prstGeom>
              <a:noFill/>
            </p:spPr>
            <p:txBody>
              <a:bodyPr wrap="square" rtlCol="0">
                <a:spAutoFit/>
              </a:bodyPr>
              <a:lstStyle/>
              <a:p>
                <a:pPr algn="ctr"/>
                <a:r>
                  <a:rPr kumimoji="1" lang="ja-JP" altLang="en-US" sz="2400" u="sng" dirty="0">
                    <a:effectLst>
                      <a:outerShdw blurRad="38100" dist="38100" dir="2700000" algn="tl">
                        <a:srgbClr val="000000">
                          <a:alpha val="43137"/>
                        </a:srgbClr>
                      </a:outerShdw>
                    </a:effectLst>
                  </a:rPr>
                  <a:t>コーチングには、効果を最大限に引き出すための基本的な原則が存在します。</a:t>
                </a:r>
              </a:p>
            </p:txBody>
          </p:sp>
          <p:cxnSp>
            <p:nvCxnSpPr>
              <p:cNvPr id="10" name="直線コネクタ 9">
                <a:extLst>
                  <a:ext uri="{FF2B5EF4-FFF2-40B4-BE49-F238E27FC236}">
                    <a16:creationId xmlns:a16="http://schemas.microsoft.com/office/drawing/2014/main" id="{0A67C468-0C95-CE0B-8D00-F3168AEF8FDD}"/>
                  </a:ext>
                </a:extLst>
              </p:cNvPr>
              <p:cNvCxnSpPr>
                <a:cxnSpLocks/>
              </p:cNvCxnSpPr>
              <p:nvPr/>
            </p:nvCxnSpPr>
            <p:spPr>
              <a:xfrm>
                <a:off x="1665170" y="3282215"/>
                <a:ext cx="216568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CEA3D05C-F5DD-536F-EAD3-D4FBB2EE3132}"/>
                  </a:ext>
                </a:extLst>
              </p:cNvPr>
              <p:cNvGrpSpPr/>
              <p:nvPr/>
            </p:nvGrpSpPr>
            <p:grpSpPr>
              <a:xfrm>
                <a:off x="1237913" y="2442638"/>
                <a:ext cx="9529788" cy="3592790"/>
                <a:chOff x="1222408" y="2451875"/>
                <a:chExt cx="9529788" cy="3592790"/>
              </a:xfrm>
            </p:grpSpPr>
            <p:sp>
              <p:nvSpPr>
                <p:cNvPr id="8" name="正方形/長方形 7">
                  <a:extLst>
                    <a:ext uri="{FF2B5EF4-FFF2-40B4-BE49-F238E27FC236}">
                      <a16:creationId xmlns:a16="http://schemas.microsoft.com/office/drawing/2014/main" id="{77004794-E655-9105-F7F5-E0E2A33A58EA}"/>
                    </a:ext>
                  </a:extLst>
                </p:cNvPr>
                <p:cNvSpPr/>
                <p:nvPr/>
              </p:nvSpPr>
              <p:spPr>
                <a:xfrm>
                  <a:off x="1222408" y="2451875"/>
                  <a:ext cx="3041584" cy="3592790"/>
                </a:xfrm>
                <a:prstGeom prst="rect">
                  <a:avLst/>
                </a:prstGeom>
                <a:solidFill>
                  <a:srgbClr val="DBEEF3"/>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r>
                    <a:rPr kumimoji="1" lang="ja-JP" altLang="en-US" dirty="0">
                      <a:solidFill>
                        <a:schemeClr val="tx1"/>
                      </a:solidFill>
                    </a:rPr>
                    <a:t>インタラクティブ</a:t>
                  </a:r>
                  <a:endParaRPr kumimoji="1" lang="en-US" altLang="ja-JP" dirty="0">
                    <a:solidFill>
                      <a:schemeClr val="tx1"/>
                    </a:solidFill>
                  </a:endParaRPr>
                </a:p>
                <a:p>
                  <a:pPr algn="ctr"/>
                  <a:r>
                    <a:rPr lang="ja-JP" altLang="en-US" dirty="0">
                      <a:solidFill>
                        <a:schemeClr val="tx1"/>
                      </a:solidFill>
                    </a:rPr>
                    <a:t>＜双方向的＞</a:t>
                  </a: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lnSpc>
                      <a:spcPct val="150000"/>
                    </a:lnSpc>
                  </a:pPr>
                  <a:r>
                    <a:rPr kumimoji="1" lang="ja-JP" altLang="en-US" dirty="0">
                      <a:solidFill>
                        <a:schemeClr val="tx1"/>
                      </a:solidFill>
                    </a:rPr>
                    <a:t>コーチとクライアントが</a:t>
                  </a:r>
                  <a:endParaRPr kumimoji="1" lang="en-US" altLang="ja-JP" dirty="0">
                    <a:solidFill>
                      <a:schemeClr val="tx1"/>
                    </a:solidFill>
                  </a:endParaRPr>
                </a:p>
                <a:p>
                  <a:pPr algn="ctr">
                    <a:lnSpc>
                      <a:spcPct val="150000"/>
                    </a:lnSpc>
                  </a:pPr>
                  <a:r>
                    <a:rPr lang="ja-JP" altLang="en-US" dirty="0">
                      <a:solidFill>
                        <a:schemeClr val="tx1"/>
                      </a:solidFill>
                    </a:rPr>
                    <a:t>「双方向的」に</a:t>
                  </a:r>
                  <a:endParaRPr lang="en-US" altLang="ja-JP" dirty="0">
                    <a:solidFill>
                      <a:schemeClr val="tx1"/>
                    </a:solidFill>
                  </a:endParaRPr>
                </a:p>
                <a:p>
                  <a:pPr algn="ctr">
                    <a:lnSpc>
                      <a:spcPct val="150000"/>
                    </a:lnSpc>
                  </a:pPr>
                  <a:r>
                    <a:rPr kumimoji="1" lang="ja-JP" altLang="en-US" dirty="0">
                      <a:solidFill>
                        <a:schemeClr val="tx1"/>
                      </a:solidFill>
                    </a:rPr>
                    <a:t>学び合う関係のこと</a:t>
                  </a:r>
                </a:p>
              </p:txBody>
            </p:sp>
            <p:sp>
              <p:nvSpPr>
                <p:cNvPr id="11" name="正方形/長方形 10">
                  <a:extLst>
                    <a:ext uri="{FF2B5EF4-FFF2-40B4-BE49-F238E27FC236}">
                      <a16:creationId xmlns:a16="http://schemas.microsoft.com/office/drawing/2014/main" id="{24727F1F-BBA9-681F-E6C1-A96189097918}"/>
                    </a:ext>
                  </a:extLst>
                </p:cNvPr>
                <p:cNvSpPr/>
                <p:nvPr/>
              </p:nvSpPr>
              <p:spPr>
                <a:xfrm>
                  <a:off x="4462911" y="2451875"/>
                  <a:ext cx="3041584" cy="359279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r>
                    <a:rPr lang="ja-JP" altLang="en-US" dirty="0">
                      <a:solidFill>
                        <a:schemeClr val="tx1"/>
                      </a:solidFill>
                    </a:rPr>
                    <a:t>オンゴーイング</a:t>
                  </a:r>
                  <a:endParaRPr kumimoji="1" lang="en-US" altLang="ja-JP" dirty="0">
                    <a:solidFill>
                      <a:schemeClr val="tx1"/>
                    </a:solidFill>
                  </a:endParaRPr>
                </a:p>
                <a:p>
                  <a:pPr algn="ctr"/>
                  <a:r>
                    <a:rPr lang="ja-JP" altLang="en-US" dirty="0">
                      <a:solidFill>
                        <a:schemeClr val="tx1"/>
                      </a:solidFill>
                    </a:rPr>
                    <a:t>＜継続的な取り組み＞</a:t>
                  </a: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lnSpc>
                      <a:spcPct val="150000"/>
                    </a:lnSpc>
                  </a:pPr>
                  <a:r>
                    <a:rPr kumimoji="1" lang="ja-JP" altLang="en-US" dirty="0">
                      <a:solidFill>
                        <a:schemeClr val="tx1"/>
                      </a:solidFill>
                    </a:rPr>
                    <a:t>一度限りではなく</a:t>
                  </a:r>
                  <a:endParaRPr kumimoji="1" lang="en-US" altLang="ja-JP" dirty="0">
                    <a:solidFill>
                      <a:schemeClr val="tx1"/>
                    </a:solidFill>
                  </a:endParaRPr>
                </a:p>
                <a:p>
                  <a:pPr algn="ctr">
                    <a:lnSpc>
                      <a:spcPct val="150000"/>
                    </a:lnSpc>
                  </a:pPr>
                  <a:r>
                    <a:rPr lang="ja-JP" altLang="en-US" dirty="0">
                      <a:solidFill>
                        <a:schemeClr val="tx1"/>
                      </a:solidFill>
                    </a:rPr>
                    <a:t>「継続的な取り組み」</a:t>
                  </a:r>
                  <a:endParaRPr lang="en-US" altLang="ja-JP" dirty="0">
                    <a:solidFill>
                      <a:schemeClr val="tx1"/>
                    </a:solidFill>
                  </a:endParaRPr>
                </a:p>
                <a:p>
                  <a:pPr algn="ctr">
                    <a:lnSpc>
                      <a:spcPct val="150000"/>
                    </a:lnSpc>
                  </a:pPr>
                  <a:r>
                    <a:rPr kumimoji="1" lang="ja-JP" altLang="en-US" dirty="0">
                      <a:solidFill>
                        <a:schemeClr val="tx1"/>
                      </a:solidFill>
                    </a:rPr>
                    <a:t>であるという考え方</a:t>
                  </a:r>
                </a:p>
              </p:txBody>
            </p:sp>
            <p:sp>
              <p:nvSpPr>
                <p:cNvPr id="12" name="正方形/長方形 11">
                  <a:extLst>
                    <a:ext uri="{FF2B5EF4-FFF2-40B4-BE49-F238E27FC236}">
                      <a16:creationId xmlns:a16="http://schemas.microsoft.com/office/drawing/2014/main" id="{96F22978-3B38-2465-33B1-D5FE2ED61C87}"/>
                    </a:ext>
                  </a:extLst>
                </p:cNvPr>
                <p:cNvSpPr/>
                <p:nvPr/>
              </p:nvSpPr>
              <p:spPr>
                <a:xfrm>
                  <a:off x="7710612" y="2451875"/>
                  <a:ext cx="3041584" cy="359279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50000"/>
                    </a:lnSpc>
                  </a:pPr>
                  <a:r>
                    <a:rPr lang="ja-JP" altLang="en-US" dirty="0">
                      <a:solidFill>
                        <a:schemeClr val="tx1"/>
                      </a:solidFill>
                    </a:rPr>
                    <a:t>テーラーメイド</a:t>
                  </a:r>
                  <a:endParaRPr kumimoji="1" lang="en-US" altLang="ja-JP" dirty="0">
                    <a:solidFill>
                      <a:schemeClr val="tx1"/>
                    </a:solidFill>
                  </a:endParaRPr>
                </a:p>
                <a:p>
                  <a:pPr algn="ctr"/>
                  <a:r>
                    <a:rPr lang="ja-JP" altLang="en-US" dirty="0">
                      <a:solidFill>
                        <a:schemeClr val="tx1"/>
                      </a:solidFill>
                    </a:rPr>
                    <a:t>＜個別対応＞</a:t>
                  </a:r>
                  <a:endParaRPr lang="en-US" altLang="ja-JP" dirty="0">
                    <a:solidFill>
                      <a:schemeClr val="tx1"/>
                    </a:solidFill>
                  </a:endParaRPr>
                </a:p>
                <a:p>
                  <a:pPr algn="ctr"/>
                  <a:endParaRPr kumimoji="1" lang="en-US" altLang="ja-JP" dirty="0">
                    <a:solidFill>
                      <a:schemeClr val="tx1"/>
                    </a:solidFill>
                  </a:endParaRPr>
                </a:p>
                <a:p>
                  <a:pPr algn="ctr"/>
                  <a:endParaRPr lang="en-US" altLang="ja-JP" dirty="0">
                    <a:solidFill>
                      <a:schemeClr val="tx1"/>
                    </a:solidFill>
                  </a:endParaRPr>
                </a:p>
                <a:p>
                  <a:pPr algn="ctr">
                    <a:lnSpc>
                      <a:spcPct val="150000"/>
                    </a:lnSpc>
                  </a:pPr>
                  <a:r>
                    <a:rPr kumimoji="1" lang="ja-JP" altLang="en-US" dirty="0">
                      <a:solidFill>
                        <a:schemeClr val="tx1"/>
                      </a:solidFill>
                    </a:rPr>
                    <a:t>クライアントの特性や</a:t>
                  </a:r>
                  <a:endParaRPr kumimoji="1" lang="en-US" altLang="ja-JP" dirty="0">
                    <a:solidFill>
                      <a:schemeClr val="tx1"/>
                    </a:solidFill>
                  </a:endParaRPr>
                </a:p>
                <a:p>
                  <a:pPr algn="ctr">
                    <a:lnSpc>
                      <a:spcPct val="150000"/>
                    </a:lnSpc>
                  </a:pPr>
                  <a:r>
                    <a:rPr lang="ja-JP" altLang="en-US" dirty="0">
                      <a:solidFill>
                        <a:schemeClr val="tx1"/>
                      </a:solidFill>
                    </a:rPr>
                    <a:t>ニーズに沿って</a:t>
                  </a:r>
                  <a:endParaRPr lang="en-US" altLang="ja-JP" dirty="0">
                    <a:solidFill>
                      <a:schemeClr val="tx1"/>
                    </a:solidFill>
                  </a:endParaRPr>
                </a:p>
                <a:p>
                  <a:pPr algn="ctr">
                    <a:lnSpc>
                      <a:spcPct val="150000"/>
                    </a:lnSpc>
                  </a:pPr>
                  <a:r>
                    <a:rPr lang="ja-JP" altLang="en-US" dirty="0">
                      <a:solidFill>
                        <a:schemeClr val="tx1"/>
                      </a:solidFill>
                    </a:rPr>
                    <a:t>実施されるべきとい考え方</a:t>
                  </a:r>
                  <a:endParaRPr kumimoji="1" lang="ja-JP" altLang="en-US" dirty="0">
                    <a:solidFill>
                      <a:schemeClr val="tx1"/>
                    </a:solidFill>
                  </a:endParaRPr>
                </a:p>
              </p:txBody>
            </p:sp>
          </p:grpSp>
          <p:cxnSp>
            <p:nvCxnSpPr>
              <p:cNvPr id="15" name="直線コネクタ 14">
                <a:extLst>
                  <a:ext uri="{FF2B5EF4-FFF2-40B4-BE49-F238E27FC236}">
                    <a16:creationId xmlns:a16="http://schemas.microsoft.com/office/drawing/2014/main" id="{485A154F-E00C-0043-7C3C-5EC39ECF89D6}"/>
                  </a:ext>
                </a:extLst>
              </p:cNvPr>
              <p:cNvCxnSpPr>
                <a:cxnSpLocks/>
              </p:cNvCxnSpPr>
              <p:nvPr/>
            </p:nvCxnSpPr>
            <p:spPr>
              <a:xfrm>
                <a:off x="8255268" y="3290236"/>
                <a:ext cx="21656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4C6C81B-A688-176F-F785-B38F7022415F}"/>
                  </a:ext>
                </a:extLst>
              </p:cNvPr>
              <p:cNvCxnSpPr>
                <a:cxnSpLocks/>
              </p:cNvCxnSpPr>
              <p:nvPr/>
            </p:nvCxnSpPr>
            <p:spPr>
              <a:xfrm>
                <a:off x="4828673" y="3282215"/>
                <a:ext cx="216568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4" name="直線コネクタ 13">
              <a:extLst>
                <a:ext uri="{FF2B5EF4-FFF2-40B4-BE49-F238E27FC236}">
                  <a16:creationId xmlns:a16="http://schemas.microsoft.com/office/drawing/2014/main" id="{3DABF43B-493C-63DB-AD9E-975B95B82C2E}"/>
                </a:ext>
              </a:extLst>
            </p:cNvPr>
            <p:cNvCxnSpPr>
              <a:cxnSpLocks/>
            </p:cNvCxnSpPr>
            <p:nvPr/>
          </p:nvCxnSpPr>
          <p:spPr>
            <a:xfrm>
              <a:off x="1665170" y="3290236"/>
              <a:ext cx="2165684"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3704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891FD-B76F-08F7-2BC7-C6F47104A371}"/>
              </a:ext>
            </a:extLst>
          </p:cNvPr>
          <p:cNvSpPr>
            <a:spLocks noGrp="1"/>
          </p:cNvSpPr>
          <p:nvPr>
            <p:ph type="title"/>
          </p:nvPr>
        </p:nvSpPr>
        <p:spPr/>
        <p:txBody>
          <a:bodyPr/>
          <a:lstStyle/>
          <a:p>
            <a:r>
              <a:rPr kumimoji="1" lang="ja-JP" altLang="en-US"/>
              <a:t>インタラクティブ（双方向）</a:t>
            </a:r>
            <a:endParaRPr kumimoji="1" lang="ja-JP" altLang="en-US" dirty="0"/>
          </a:p>
        </p:txBody>
      </p:sp>
      <p:graphicFrame>
        <p:nvGraphicFramePr>
          <p:cNvPr id="5" name="コンテンツ プレースホルダー 2">
            <a:extLst>
              <a:ext uri="{FF2B5EF4-FFF2-40B4-BE49-F238E27FC236}">
                <a16:creationId xmlns:a16="http://schemas.microsoft.com/office/drawing/2014/main" id="{5CE23A4F-DA57-E458-2EC3-63D8D3242D83}"/>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58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四角形: 1 つの角を切り取る 8">
            <a:extLst>
              <a:ext uri="{FF2B5EF4-FFF2-40B4-BE49-F238E27FC236}">
                <a16:creationId xmlns:a16="http://schemas.microsoft.com/office/drawing/2014/main" id="{5B24AB29-57E8-2374-7789-944335412F29}"/>
              </a:ext>
            </a:extLst>
          </p:cNvPr>
          <p:cNvSpPr/>
          <p:nvPr/>
        </p:nvSpPr>
        <p:spPr>
          <a:xfrm>
            <a:off x="0" y="0"/>
            <a:ext cx="3124200" cy="6858000"/>
          </a:xfrm>
          <a:prstGeom prst="snip1Rect">
            <a:avLst>
              <a:gd name="adj" fmla="val 419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ＩＮＤＥＸ</a:t>
            </a:r>
            <a:endParaRPr kumimoji="1" lang="en-US" altLang="ja-JP" sz="2800" dirty="0"/>
          </a:p>
          <a:p>
            <a:pPr algn="ctr"/>
            <a:r>
              <a:rPr lang="ja-JP" altLang="en-US" sz="2800" dirty="0"/>
              <a:t>目次</a:t>
            </a:r>
            <a:endParaRPr kumimoji="1" lang="ja-JP" altLang="en-US" sz="2800" dirty="0"/>
          </a:p>
        </p:txBody>
      </p:sp>
      <p:graphicFrame>
        <p:nvGraphicFramePr>
          <p:cNvPr id="4" name="図表 3">
            <a:extLst>
              <a:ext uri="{FF2B5EF4-FFF2-40B4-BE49-F238E27FC236}">
                <a16:creationId xmlns:a16="http://schemas.microsoft.com/office/drawing/2014/main" id="{44C5EE40-45D4-0B32-A902-9DE6052D524E}"/>
              </a:ext>
            </a:extLst>
          </p:cNvPr>
          <p:cNvGraphicFramePr/>
          <p:nvPr>
            <p:extLst>
              <p:ext uri="{D42A27DB-BD31-4B8C-83A1-F6EECF244321}">
                <p14:modId xmlns:p14="http://schemas.microsoft.com/office/powerpoint/2010/main" val="1709491597"/>
              </p:ext>
            </p:extLst>
          </p:nvPr>
        </p:nvGraphicFramePr>
        <p:xfrm>
          <a:off x="4326731" y="926901"/>
          <a:ext cx="6100762" cy="5559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25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5CA58C-5D0C-36CE-4B43-1486A1A8D639}"/>
              </a:ext>
            </a:extLst>
          </p:cNvPr>
          <p:cNvSpPr>
            <a:spLocks noGrp="1"/>
          </p:cNvSpPr>
          <p:nvPr>
            <p:ph type="title"/>
          </p:nvPr>
        </p:nvSpPr>
        <p:spPr/>
        <p:txBody>
          <a:bodyPr/>
          <a:lstStyle/>
          <a:p>
            <a:r>
              <a:rPr kumimoji="1" lang="ja-JP" altLang="en-US" dirty="0"/>
              <a:t>オンゴーイング（現在進行形）</a:t>
            </a:r>
          </a:p>
        </p:txBody>
      </p:sp>
      <p:graphicFrame>
        <p:nvGraphicFramePr>
          <p:cNvPr id="5" name="コンテンツ プレースホルダー 2">
            <a:extLst>
              <a:ext uri="{FF2B5EF4-FFF2-40B4-BE49-F238E27FC236}">
                <a16:creationId xmlns:a16="http://schemas.microsoft.com/office/drawing/2014/main" id="{FCFC4CD2-2205-D1BE-EE3C-94DA12937454}"/>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49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61628F-346E-7FE0-85E4-8C61C60621E5}"/>
              </a:ext>
            </a:extLst>
          </p:cNvPr>
          <p:cNvSpPr>
            <a:spLocks noGrp="1"/>
          </p:cNvSpPr>
          <p:nvPr>
            <p:ph type="title"/>
          </p:nvPr>
        </p:nvSpPr>
        <p:spPr/>
        <p:txBody>
          <a:bodyPr/>
          <a:lstStyle/>
          <a:p>
            <a:r>
              <a:rPr kumimoji="1" lang="ja-JP" altLang="en-US" dirty="0"/>
              <a:t>テーラーメイド（個別対応）</a:t>
            </a:r>
          </a:p>
        </p:txBody>
      </p:sp>
      <p:graphicFrame>
        <p:nvGraphicFramePr>
          <p:cNvPr id="4" name="コンテンツ プレースホルダー 3">
            <a:extLst>
              <a:ext uri="{FF2B5EF4-FFF2-40B4-BE49-F238E27FC236}">
                <a16:creationId xmlns:a16="http://schemas.microsoft.com/office/drawing/2014/main" id="{33D1D685-06C1-977C-7D72-627183AC2DAF}"/>
              </a:ext>
            </a:extLst>
          </p:cNvPr>
          <p:cNvGraphicFramePr>
            <a:graphicFrameLocks noGrp="1"/>
          </p:cNvGraphicFramePr>
          <p:nvPr>
            <p:ph idx="1"/>
            <p:extLst>
              <p:ext uri="{D42A27DB-BD31-4B8C-83A1-F6EECF244321}">
                <p14:modId xmlns:p14="http://schemas.microsoft.com/office/powerpoint/2010/main" val="1124358318"/>
              </p:ext>
            </p:extLst>
          </p:nvPr>
        </p:nvGraphicFramePr>
        <p:xfrm>
          <a:off x="581192" y="2057400"/>
          <a:ext cx="11029615" cy="39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460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908FB8-2AD9-4BEC-92FD-8626A92FDB11}"/>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684FFA26-8A51-F110-8671-895C3BF1B0F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13" b="7813"/>
          <a:stretch/>
        </p:blipFill>
        <p:spPr>
          <a:xfrm>
            <a:off x="0" y="0"/>
            <a:ext cx="12192000" cy="6858000"/>
          </a:xfrm>
          <a:prstGeom prst="rect">
            <a:avLst/>
          </a:prstGeom>
        </p:spPr>
      </p:pic>
      <p:sp>
        <p:nvSpPr>
          <p:cNvPr id="5" name="正方形/長方形 4">
            <a:extLst>
              <a:ext uri="{FF2B5EF4-FFF2-40B4-BE49-F238E27FC236}">
                <a16:creationId xmlns:a16="http://schemas.microsoft.com/office/drawing/2014/main" id="{E4F5965E-A3C7-8695-1932-F6267CFEFBA9}"/>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D893C8C-F2D7-CEA8-37A5-02D5DBE0C928}"/>
              </a:ext>
            </a:extLst>
          </p:cNvPr>
          <p:cNvSpPr/>
          <p:nvPr/>
        </p:nvSpPr>
        <p:spPr>
          <a:xfrm>
            <a:off x="3304221" y="2967335"/>
            <a:ext cx="5583580" cy="923330"/>
          </a:xfrm>
          <a:prstGeom prst="rect">
            <a:avLst/>
          </a:prstGeom>
          <a:solidFill>
            <a:srgbClr val="00B0F0"/>
          </a:solidFill>
        </p:spPr>
        <p:txBody>
          <a:bodyPr wrap="none" lIns="91440" tIns="45720" rIns="91440" bIns="45720">
            <a:spAutoFit/>
          </a:bodyPr>
          <a:lstStyle/>
          <a:p>
            <a:pPr algn="ctr"/>
            <a:r>
              <a:rPr lang="ja-JP"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コーチアビリティー</a:t>
            </a:r>
            <a:endPar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4535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9337A-7FD4-3196-9B13-13CF3AC740B4}"/>
              </a:ext>
            </a:extLst>
          </p:cNvPr>
          <p:cNvSpPr>
            <a:spLocks noGrp="1"/>
          </p:cNvSpPr>
          <p:nvPr>
            <p:ph type="title"/>
          </p:nvPr>
        </p:nvSpPr>
        <p:spPr/>
        <p:txBody>
          <a:bodyPr/>
          <a:lstStyle/>
          <a:p>
            <a:r>
              <a:rPr kumimoji="1" lang="ja-JP" altLang="en-US" dirty="0"/>
              <a:t>コーチングに必要なスキルとは？</a:t>
            </a:r>
          </a:p>
        </p:txBody>
      </p:sp>
      <p:graphicFrame>
        <p:nvGraphicFramePr>
          <p:cNvPr id="5" name="コンテンツ プレースホルダー 4">
            <a:extLst>
              <a:ext uri="{FF2B5EF4-FFF2-40B4-BE49-F238E27FC236}">
                <a16:creationId xmlns:a16="http://schemas.microsoft.com/office/drawing/2014/main" id="{3C14443F-FFBE-CE67-8389-FD3B49660E00}"/>
              </a:ext>
            </a:extLst>
          </p:cNvPr>
          <p:cNvGraphicFramePr>
            <a:graphicFrameLocks noGrp="1"/>
          </p:cNvGraphicFramePr>
          <p:nvPr>
            <p:ph idx="1"/>
            <p:extLst>
              <p:ext uri="{D42A27DB-BD31-4B8C-83A1-F6EECF244321}">
                <p14:modId xmlns:p14="http://schemas.microsoft.com/office/powerpoint/2010/main" val="897960462"/>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60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AD575-FC10-7308-A791-E96AA7346A31}"/>
              </a:ext>
            </a:extLst>
          </p:cNvPr>
          <p:cNvSpPr>
            <a:spLocks noGrp="1"/>
          </p:cNvSpPr>
          <p:nvPr>
            <p:ph type="title"/>
          </p:nvPr>
        </p:nvSpPr>
        <p:spPr/>
        <p:txBody>
          <a:bodyPr/>
          <a:lstStyle/>
          <a:p>
            <a:r>
              <a:rPr kumimoji="1" lang="ja-JP" altLang="en-US" dirty="0"/>
              <a:t>「傾聴力」</a:t>
            </a:r>
          </a:p>
        </p:txBody>
      </p:sp>
      <p:sp>
        <p:nvSpPr>
          <p:cNvPr id="3" name="コンテンツ プレースホルダー 2">
            <a:extLst>
              <a:ext uri="{FF2B5EF4-FFF2-40B4-BE49-F238E27FC236}">
                <a16:creationId xmlns:a16="http://schemas.microsoft.com/office/drawing/2014/main" id="{56730692-8AF1-A930-078C-7A7F13B1846F}"/>
              </a:ext>
            </a:extLst>
          </p:cNvPr>
          <p:cNvSpPr>
            <a:spLocks noGrp="1"/>
          </p:cNvSpPr>
          <p:nvPr>
            <p:ph idx="1"/>
          </p:nvPr>
        </p:nvSpPr>
        <p:spPr/>
        <p:txBody>
          <a:bodyPr anchor="t"/>
          <a:lstStyle/>
          <a:p>
            <a:pPr marL="0" indent="0">
              <a:lnSpc>
                <a:spcPct val="100000"/>
              </a:lnSpc>
              <a:buNone/>
            </a:pPr>
            <a:r>
              <a:rPr kumimoji="1" lang="ja-JP" altLang="en-US" dirty="0"/>
              <a:t>コーチングには、親身に相手の話を聞く「傾聴力」が必要です。</a:t>
            </a:r>
            <a:endParaRPr kumimoji="1" lang="en-US" altLang="ja-JP" dirty="0"/>
          </a:p>
          <a:p>
            <a:pPr marL="0" indent="0">
              <a:lnSpc>
                <a:spcPct val="100000"/>
              </a:lnSpc>
              <a:buNone/>
            </a:pPr>
            <a:r>
              <a:rPr kumimoji="1" lang="ja-JP" altLang="en-US" dirty="0"/>
              <a:t>傾聴とは、ただ話を聞くだけでなく、相手の考えに共感し理解することを指します。</a:t>
            </a:r>
            <a:endParaRPr kumimoji="1" lang="en-US" altLang="ja-JP" dirty="0"/>
          </a:p>
          <a:p>
            <a:pPr marL="0" indent="0">
              <a:lnSpc>
                <a:spcPct val="100000"/>
              </a:lnSpc>
              <a:buNone/>
            </a:pPr>
            <a:r>
              <a:rPr kumimoji="1" lang="ja-JP" altLang="en-US" dirty="0"/>
              <a:t>自分の話をしっかり聞いてくれていると分かれば、コーチへの信頼感が生まれるでしょう。</a:t>
            </a:r>
          </a:p>
          <a:p>
            <a:pPr marL="0" indent="0">
              <a:lnSpc>
                <a:spcPct val="100000"/>
              </a:lnSpc>
              <a:buNone/>
            </a:pPr>
            <a:r>
              <a:rPr kumimoji="1" lang="ja-JP" altLang="en-US" dirty="0"/>
              <a:t>信頼関係を築くことで、より心を開いて話せる状況になるため、</a:t>
            </a:r>
            <a:endParaRPr kumimoji="1" lang="en-US" altLang="ja-JP" dirty="0"/>
          </a:p>
          <a:p>
            <a:pPr marL="0" indent="0">
              <a:lnSpc>
                <a:spcPct val="100000"/>
              </a:lnSpc>
              <a:buNone/>
            </a:pPr>
            <a:r>
              <a:rPr kumimoji="1" lang="ja-JP" altLang="en-US" dirty="0"/>
              <a:t>コーチングの効果も得やすくなります。</a:t>
            </a:r>
            <a:endParaRPr kumimoji="1" lang="en-US" altLang="ja-JP" dirty="0"/>
          </a:p>
          <a:p>
            <a:pPr marL="0" indent="0">
              <a:lnSpc>
                <a:spcPct val="100000"/>
              </a:lnSpc>
              <a:buNone/>
            </a:pPr>
            <a:r>
              <a:rPr kumimoji="1" lang="ja-JP" altLang="en-US" dirty="0"/>
              <a:t>相手に安心して話してもらうためには、視線・表情などにも気を配り、</a:t>
            </a:r>
            <a:endParaRPr kumimoji="1" lang="en-US" altLang="ja-JP" dirty="0"/>
          </a:p>
          <a:p>
            <a:pPr marL="0" indent="0">
              <a:lnSpc>
                <a:spcPct val="100000"/>
              </a:lnSpc>
              <a:buNone/>
            </a:pPr>
            <a:r>
              <a:rPr kumimoji="1" lang="ja-JP" altLang="en-US" dirty="0"/>
              <a:t>真摯な姿勢で聞くことが大切です。</a:t>
            </a:r>
          </a:p>
        </p:txBody>
      </p:sp>
    </p:spTree>
    <p:extLst>
      <p:ext uri="{BB962C8B-B14F-4D97-AF65-F5344CB8AC3E}">
        <p14:creationId xmlns:p14="http://schemas.microsoft.com/office/powerpoint/2010/main" val="335214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714D4-815A-EBE8-D0B1-00806828952B}"/>
              </a:ext>
            </a:extLst>
          </p:cNvPr>
          <p:cNvSpPr>
            <a:spLocks noGrp="1"/>
          </p:cNvSpPr>
          <p:nvPr>
            <p:ph type="title"/>
          </p:nvPr>
        </p:nvSpPr>
        <p:spPr/>
        <p:txBody>
          <a:bodyPr/>
          <a:lstStyle/>
          <a:p>
            <a:r>
              <a:rPr kumimoji="1" lang="ja-JP" altLang="en-US" dirty="0"/>
              <a:t>「質問力」</a:t>
            </a:r>
          </a:p>
        </p:txBody>
      </p:sp>
      <p:sp>
        <p:nvSpPr>
          <p:cNvPr id="3" name="コンテンツ プレースホルダー 2">
            <a:extLst>
              <a:ext uri="{FF2B5EF4-FFF2-40B4-BE49-F238E27FC236}">
                <a16:creationId xmlns:a16="http://schemas.microsoft.com/office/drawing/2014/main" id="{91852C1F-2261-04DE-4864-085B2FEAA6BA}"/>
              </a:ext>
            </a:extLst>
          </p:cNvPr>
          <p:cNvSpPr>
            <a:spLocks noGrp="1"/>
          </p:cNvSpPr>
          <p:nvPr>
            <p:ph idx="1"/>
          </p:nvPr>
        </p:nvSpPr>
        <p:spPr/>
        <p:txBody>
          <a:bodyPr anchor="t"/>
          <a:lstStyle/>
          <a:p>
            <a:pPr marL="0" indent="0">
              <a:lnSpc>
                <a:spcPct val="150000"/>
              </a:lnSpc>
              <a:buNone/>
            </a:pPr>
            <a:r>
              <a:rPr kumimoji="1" lang="ja-JP" altLang="en-US" dirty="0"/>
              <a:t>相手に気付きを促すように質問するスキルも必要です。</a:t>
            </a:r>
            <a:endParaRPr kumimoji="1" lang="en-US" altLang="ja-JP" dirty="0"/>
          </a:p>
          <a:p>
            <a:pPr marL="0" indent="0">
              <a:lnSpc>
                <a:spcPct val="150000"/>
              </a:lnSpc>
              <a:buNone/>
            </a:pPr>
            <a:r>
              <a:rPr kumimoji="1" lang="ja-JP" altLang="en-US" dirty="0"/>
              <a:t>コーチングにおける質問は、コーチが知りたいことを聞くのが目的ではありません。</a:t>
            </a:r>
            <a:endParaRPr kumimoji="1" lang="en-US" altLang="ja-JP" dirty="0"/>
          </a:p>
          <a:p>
            <a:pPr marL="0" indent="0">
              <a:lnSpc>
                <a:spcPct val="150000"/>
              </a:lnSpc>
              <a:buNone/>
            </a:pPr>
            <a:r>
              <a:rPr kumimoji="1" lang="ja-JP" altLang="en-US" dirty="0"/>
              <a:t>相手が自分の考えに気付けるよう、視野を広げることを目的としています。</a:t>
            </a:r>
          </a:p>
          <a:p>
            <a:pPr marL="0" indent="0">
              <a:lnSpc>
                <a:spcPct val="150000"/>
              </a:lnSpc>
              <a:buNone/>
            </a:pPr>
            <a:r>
              <a:rPr kumimoji="1" lang="ja-JP" altLang="en-US" dirty="0"/>
              <a:t>そのため、できるだけ相手が客観的に考えられるような聞き方をすることが必要です。</a:t>
            </a:r>
            <a:endParaRPr kumimoji="1" lang="en-US" altLang="ja-JP" dirty="0"/>
          </a:p>
          <a:p>
            <a:pPr marL="0" indent="0">
              <a:lnSpc>
                <a:spcPct val="150000"/>
              </a:lnSpc>
              <a:buNone/>
            </a:pPr>
            <a:r>
              <a:rPr kumimoji="1" lang="ja-JP" altLang="en-US" dirty="0"/>
              <a:t>例えば、失敗したことに対して「なぜ失敗したのか」と聞くのではなく、</a:t>
            </a:r>
            <a:endParaRPr kumimoji="1" lang="en-US" altLang="ja-JP" dirty="0"/>
          </a:p>
          <a:p>
            <a:pPr marL="0" indent="0">
              <a:lnSpc>
                <a:spcPct val="150000"/>
              </a:lnSpc>
              <a:buNone/>
            </a:pPr>
            <a:r>
              <a:rPr kumimoji="1" lang="ja-JP" altLang="en-US" dirty="0"/>
              <a:t>「失敗した理由は何だと思うか？」という聞き方をすると、客観的な視点から考えられます。</a:t>
            </a:r>
          </a:p>
        </p:txBody>
      </p:sp>
    </p:spTree>
    <p:extLst>
      <p:ext uri="{BB962C8B-B14F-4D97-AF65-F5344CB8AC3E}">
        <p14:creationId xmlns:p14="http://schemas.microsoft.com/office/powerpoint/2010/main" val="177520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5C14F6-F433-7C34-D32A-91DD999AD1DC}"/>
              </a:ext>
            </a:extLst>
          </p:cNvPr>
          <p:cNvSpPr>
            <a:spLocks noGrp="1"/>
          </p:cNvSpPr>
          <p:nvPr>
            <p:ph type="title"/>
          </p:nvPr>
        </p:nvSpPr>
        <p:spPr/>
        <p:txBody>
          <a:bodyPr/>
          <a:lstStyle/>
          <a:p>
            <a:r>
              <a:rPr kumimoji="1" lang="ja-JP" altLang="en-US" dirty="0"/>
              <a:t>「承認力」</a:t>
            </a:r>
          </a:p>
        </p:txBody>
      </p:sp>
      <p:sp>
        <p:nvSpPr>
          <p:cNvPr id="3" name="コンテンツ プレースホルダー 2">
            <a:extLst>
              <a:ext uri="{FF2B5EF4-FFF2-40B4-BE49-F238E27FC236}">
                <a16:creationId xmlns:a16="http://schemas.microsoft.com/office/drawing/2014/main" id="{1AC601AE-1DF0-3D98-7777-371C054B906A}"/>
              </a:ext>
            </a:extLst>
          </p:cNvPr>
          <p:cNvSpPr>
            <a:spLocks noGrp="1"/>
          </p:cNvSpPr>
          <p:nvPr>
            <p:ph idx="1"/>
          </p:nvPr>
        </p:nvSpPr>
        <p:spPr/>
        <p:txBody>
          <a:bodyPr anchor="t"/>
          <a:lstStyle/>
          <a:p>
            <a:pPr marL="0" indent="0">
              <a:lnSpc>
                <a:spcPct val="100000"/>
              </a:lnSpc>
              <a:buNone/>
            </a:pPr>
            <a:r>
              <a:rPr kumimoji="1" lang="ja-JP" altLang="en-US" sz="1800" dirty="0"/>
              <a:t>コーチングでは、承認力も求められます。</a:t>
            </a:r>
            <a:endParaRPr kumimoji="1" lang="en-US" altLang="ja-JP" sz="1800" dirty="0"/>
          </a:p>
          <a:p>
            <a:pPr marL="0" indent="0">
              <a:lnSpc>
                <a:spcPct val="100000"/>
              </a:lnSpc>
              <a:buNone/>
            </a:pPr>
            <a:r>
              <a:rPr kumimoji="1" lang="ja-JP" altLang="en-US" sz="1800" dirty="0"/>
              <a:t>承認力が必要となるのは、主に</a:t>
            </a:r>
            <a:r>
              <a:rPr kumimoji="1" lang="en-US" altLang="ja-JP" sz="1800" dirty="0"/>
              <a:t>3</a:t>
            </a:r>
            <a:r>
              <a:rPr kumimoji="1" lang="ja-JP" altLang="en-US" sz="1800" dirty="0"/>
              <a:t>つの場面です。</a:t>
            </a:r>
          </a:p>
          <a:p>
            <a:pPr marL="0" indent="0">
              <a:lnSpc>
                <a:spcPct val="100000"/>
              </a:lnSpc>
              <a:buNone/>
            </a:pPr>
            <a:r>
              <a:rPr kumimoji="1" lang="en-US" altLang="ja-JP" sz="1800" dirty="0"/>
              <a:t>1</a:t>
            </a:r>
            <a:r>
              <a:rPr kumimoji="1" lang="ja-JP" altLang="en-US" sz="1800" dirty="0"/>
              <a:t>つ目は「〇〇さんがいてくれると助かる」など、相手の存在そのものを認める際に使います。</a:t>
            </a:r>
            <a:endParaRPr kumimoji="1" lang="en-US" altLang="ja-JP" sz="1800" dirty="0"/>
          </a:p>
          <a:p>
            <a:pPr marL="0" indent="0">
              <a:lnSpc>
                <a:spcPct val="100000"/>
              </a:lnSpc>
              <a:buNone/>
            </a:pPr>
            <a:r>
              <a:rPr kumimoji="1" lang="en-US" altLang="ja-JP" sz="1800" dirty="0"/>
              <a:t>2</a:t>
            </a:r>
            <a:r>
              <a:rPr kumimoji="1" lang="ja-JP" altLang="en-US" sz="1800" dirty="0"/>
              <a:t>つ目は、実践に関するプロセスを認めることです。</a:t>
            </a:r>
            <a:endParaRPr kumimoji="1" lang="en-US" altLang="ja-JP" sz="1800" dirty="0"/>
          </a:p>
          <a:p>
            <a:pPr marL="0" indent="0">
              <a:lnSpc>
                <a:spcPct val="100000"/>
              </a:lnSpc>
              <a:buNone/>
            </a:pPr>
            <a:r>
              <a:rPr kumimoji="1" lang="ja-JP" altLang="en-US" sz="1800" dirty="0"/>
              <a:t>過去のやり方と比べてよかった点などを伝えると、本人も成長を実感できます。</a:t>
            </a:r>
          </a:p>
          <a:p>
            <a:pPr marL="0" indent="0">
              <a:lnSpc>
                <a:spcPct val="100000"/>
              </a:lnSpc>
              <a:buNone/>
            </a:pPr>
            <a:r>
              <a:rPr kumimoji="1" lang="en-US" altLang="ja-JP" sz="1800" dirty="0"/>
              <a:t>3</a:t>
            </a:r>
            <a:r>
              <a:rPr kumimoji="1" lang="ja-JP" altLang="en-US" sz="1800" dirty="0"/>
              <a:t>つ目は、実践の結果が出たタイミングです。</a:t>
            </a:r>
            <a:endParaRPr kumimoji="1" lang="en-US" altLang="ja-JP" sz="1800" dirty="0"/>
          </a:p>
          <a:p>
            <a:pPr marL="0" indent="0">
              <a:lnSpc>
                <a:spcPct val="100000"/>
              </a:lnSpc>
              <a:buNone/>
            </a:pPr>
            <a:r>
              <a:rPr kumimoji="1" lang="ja-JP" altLang="en-US" sz="1800" dirty="0"/>
              <a:t>どんなに小さな成果でも、結果が出た事実を認めましょう。</a:t>
            </a:r>
            <a:endParaRPr kumimoji="1" lang="en-US" altLang="ja-JP" sz="1800" dirty="0"/>
          </a:p>
          <a:p>
            <a:pPr marL="0" indent="0">
              <a:lnSpc>
                <a:spcPct val="100000"/>
              </a:lnSpc>
              <a:buNone/>
            </a:pPr>
            <a:r>
              <a:rPr kumimoji="1" lang="ja-JP" altLang="en-US" sz="1800" dirty="0"/>
              <a:t>コーチから承認されることによって達成感を得られ、信頼感・モチベーションも高まります。</a:t>
            </a:r>
            <a:endParaRPr kumimoji="1" lang="en-US" altLang="ja-JP" sz="1800" dirty="0"/>
          </a:p>
          <a:p>
            <a:pPr marL="0" indent="0">
              <a:lnSpc>
                <a:spcPct val="100000"/>
              </a:lnSpc>
              <a:buNone/>
            </a:pPr>
            <a:r>
              <a:rPr kumimoji="1" lang="ja-JP" altLang="en-US" sz="1800" dirty="0"/>
              <a:t>コーチングの効果を出すためにも承認力は重要です。</a:t>
            </a:r>
          </a:p>
        </p:txBody>
      </p:sp>
    </p:spTree>
    <p:extLst>
      <p:ext uri="{BB962C8B-B14F-4D97-AF65-F5344CB8AC3E}">
        <p14:creationId xmlns:p14="http://schemas.microsoft.com/office/powerpoint/2010/main" val="325663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ECA250-3113-DDB2-CCCF-E985A156ECA4}"/>
              </a:ext>
            </a:extLst>
          </p:cNvPr>
          <p:cNvSpPr>
            <a:spLocks noGrp="1"/>
          </p:cNvSpPr>
          <p:nvPr>
            <p:ph type="title"/>
          </p:nvPr>
        </p:nvSpPr>
        <p:spPr/>
        <p:txBody>
          <a:bodyPr/>
          <a:lstStyle/>
          <a:p>
            <a:r>
              <a:rPr kumimoji="1" lang="ja-JP" altLang="en-US" dirty="0"/>
              <a:t>「フィードバックスキル」</a:t>
            </a:r>
          </a:p>
        </p:txBody>
      </p:sp>
      <p:sp>
        <p:nvSpPr>
          <p:cNvPr id="3" name="コンテンツ プレースホルダー 2">
            <a:extLst>
              <a:ext uri="{FF2B5EF4-FFF2-40B4-BE49-F238E27FC236}">
                <a16:creationId xmlns:a16="http://schemas.microsoft.com/office/drawing/2014/main" id="{B100DD2E-6DEA-D6EF-4D14-8E9EF6E9D94E}"/>
              </a:ext>
            </a:extLst>
          </p:cNvPr>
          <p:cNvSpPr>
            <a:spLocks noGrp="1"/>
          </p:cNvSpPr>
          <p:nvPr>
            <p:ph idx="1"/>
          </p:nvPr>
        </p:nvSpPr>
        <p:spPr>
          <a:xfrm>
            <a:off x="581192" y="2349572"/>
            <a:ext cx="11029615" cy="3634486"/>
          </a:xfrm>
        </p:spPr>
        <p:txBody>
          <a:bodyPr anchor="t"/>
          <a:lstStyle/>
          <a:p>
            <a:pPr marL="0" indent="0">
              <a:buNone/>
            </a:pPr>
            <a:r>
              <a:rPr kumimoji="1" lang="ja-JP" altLang="en-US" sz="1800" dirty="0"/>
              <a:t>フィードバックとは、相手の行動や考えに対して客観的な指摘をすることです。</a:t>
            </a:r>
            <a:endParaRPr kumimoji="1" lang="en-US" altLang="ja-JP" sz="1800" dirty="0"/>
          </a:p>
          <a:p>
            <a:pPr marL="0" indent="0">
              <a:buNone/>
            </a:pPr>
            <a:r>
              <a:rPr kumimoji="1" lang="ja-JP" altLang="en-US" sz="1800" dirty="0"/>
              <a:t>相手のことをよく観察したうえで適切なフィードバックをすることで、</a:t>
            </a:r>
            <a:endParaRPr kumimoji="1" lang="en-US" altLang="ja-JP" sz="1800" dirty="0"/>
          </a:p>
          <a:p>
            <a:pPr marL="0" indent="0">
              <a:buNone/>
            </a:pPr>
            <a:r>
              <a:rPr kumimoji="1" lang="ja-JP" altLang="en-US" sz="1800" dirty="0"/>
              <a:t>相手が気づかなかった点を把握できるようになります。</a:t>
            </a:r>
          </a:p>
          <a:p>
            <a:pPr marL="0" indent="0">
              <a:buNone/>
            </a:pPr>
            <a:r>
              <a:rPr kumimoji="1" lang="ja-JP" altLang="en-US" sz="1800" dirty="0"/>
              <a:t>ただし、フィードバックの方法によっては、相手が怒られていると</a:t>
            </a:r>
            <a:endParaRPr kumimoji="1" lang="en-US" altLang="ja-JP" sz="1800" dirty="0"/>
          </a:p>
          <a:p>
            <a:pPr marL="0" indent="0">
              <a:buNone/>
            </a:pPr>
            <a:r>
              <a:rPr kumimoji="1" lang="ja-JP" altLang="en-US" sz="1800" dirty="0"/>
              <a:t>感じてしまう可能性もあるため注意が必要です。</a:t>
            </a:r>
            <a:endParaRPr kumimoji="1" lang="en-US" altLang="ja-JP" sz="1800" dirty="0"/>
          </a:p>
          <a:p>
            <a:pPr marL="0" indent="0">
              <a:buNone/>
            </a:pPr>
            <a:r>
              <a:rPr kumimoji="1" lang="ja-JP" altLang="en-US" sz="1800" dirty="0"/>
              <a:t>相手のモチベーションを下げることがないよう、注意や叱責にならないような指摘を心がけましょう。</a:t>
            </a:r>
            <a:endParaRPr kumimoji="1" lang="en-US" altLang="ja-JP" sz="1800" dirty="0"/>
          </a:p>
          <a:p>
            <a:pPr marL="0" indent="0">
              <a:buNone/>
            </a:pPr>
            <a:r>
              <a:rPr kumimoji="1" lang="ja-JP" altLang="en-US" sz="1800" dirty="0"/>
              <a:t>時間が経つと振り返りが難しくなるため、できるだけ早めにフィードバックすることも大切です。</a:t>
            </a:r>
          </a:p>
        </p:txBody>
      </p:sp>
    </p:spTree>
    <p:extLst>
      <p:ext uri="{BB962C8B-B14F-4D97-AF65-F5344CB8AC3E}">
        <p14:creationId xmlns:p14="http://schemas.microsoft.com/office/powerpoint/2010/main" val="1892661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430DE-3105-CA99-85D5-6B9830AD0B17}"/>
              </a:ext>
            </a:extLst>
          </p:cNvPr>
          <p:cNvSpPr>
            <a:spLocks noGrp="1"/>
          </p:cNvSpPr>
          <p:nvPr>
            <p:ph type="title"/>
          </p:nvPr>
        </p:nvSpPr>
        <p:spPr/>
        <p:txBody>
          <a:bodyPr/>
          <a:lstStyle/>
          <a:p>
            <a:r>
              <a:rPr kumimoji="1" lang="ja-JP" altLang="en-US" dirty="0"/>
              <a:t>「リクエストスキル」</a:t>
            </a:r>
          </a:p>
        </p:txBody>
      </p:sp>
      <p:sp>
        <p:nvSpPr>
          <p:cNvPr id="3" name="コンテンツ プレースホルダー 2">
            <a:extLst>
              <a:ext uri="{FF2B5EF4-FFF2-40B4-BE49-F238E27FC236}">
                <a16:creationId xmlns:a16="http://schemas.microsoft.com/office/drawing/2014/main" id="{8B6ED5A5-304F-BA79-78F5-19C4E377F011}"/>
              </a:ext>
            </a:extLst>
          </p:cNvPr>
          <p:cNvSpPr>
            <a:spLocks noGrp="1"/>
          </p:cNvSpPr>
          <p:nvPr>
            <p:ph idx="1"/>
          </p:nvPr>
        </p:nvSpPr>
        <p:spPr/>
        <p:txBody>
          <a:bodyPr anchor="t"/>
          <a:lstStyle/>
          <a:p>
            <a:pPr marL="0" indent="0">
              <a:lnSpc>
                <a:spcPct val="200000"/>
              </a:lnSpc>
              <a:buNone/>
            </a:pPr>
            <a:r>
              <a:rPr kumimoji="1" lang="ja-JP" altLang="en-US" sz="1800" dirty="0"/>
              <a:t>リクエストとは、相手に対して新しい行動や思考を提案することです。</a:t>
            </a:r>
            <a:endParaRPr kumimoji="1" lang="en-US" altLang="ja-JP" sz="1800" dirty="0"/>
          </a:p>
          <a:p>
            <a:pPr marL="0" indent="0">
              <a:lnSpc>
                <a:spcPct val="200000"/>
              </a:lnSpc>
              <a:buNone/>
            </a:pPr>
            <a:r>
              <a:rPr kumimoji="1" lang="ja-JP" altLang="en-US" sz="1800" dirty="0"/>
              <a:t>適切なタイミングでリクエストをおこなうことで、ポジティブな思考を促し、成長させることができます。</a:t>
            </a:r>
          </a:p>
          <a:p>
            <a:pPr marL="0" indent="0">
              <a:lnSpc>
                <a:spcPct val="200000"/>
              </a:lnSpc>
              <a:buNone/>
            </a:pPr>
            <a:r>
              <a:rPr kumimoji="1" lang="ja-JP" altLang="en-US" sz="1800" dirty="0"/>
              <a:t>ただし、命令や指示のような形になってしまうと意味がありません。</a:t>
            </a:r>
            <a:endParaRPr kumimoji="1" lang="en-US" altLang="ja-JP" sz="1800" dirty="0"/>
          </a:p>
          <a:p>
            <a:pPr marL="0" indent="0">
              <a:lnSpc>
                <a:spcPct val="200000"/>
              </a:lnSpc>
              <a:buNone/>
            </a:pPr>
            <a:r>
              <a:rPr kumimoji="1" lang="ja-JP" altLang="en-US" sz="1800" dirty="0"/>
              <a:t>コーチングはあくまでも相手自身に考えて行動してもらうコミュニケーションであるため、</a:t>
            </a:r>
            <a:endParaRPr kumimoji="1" lang="en-US" altLang="ja-JP" sz="1800" dirty="0"/>
          </a:p>
          <a:p>
            <a:pPr marL="0" indent="0">
              <a:lnSpc>
                <a:spcPct val="200000"/>
              </a:lnSpc>
              <a:buNone/>
            </a:pPr>
            <a:r>
              <a:rPr kumimoji="1" lang="ja-JP" altLang="en-US" sz="1800" dirty="0"/>
              <a:t>ヒントを与えるようなイメージでリクエストをおこない、最終的な決定は相手に任せましょう。</a:t>
            </a:r>
          </a:p>
        </p:txBody>
      </p:sp>
    </p:spTree>
    <p:extLst>
      <p:ext uri="{BB962C8B-B14F-4D97-AF65-F5344CB8AC3E}">
        <p14:creationId xmlns:p14="http://schemas.microsoft.com/office/powerpoint/2010/main" val="140542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11EB2-BB62-56F0-7181-A29D8F8A337E}"/>
              </a:ext>
            </a:extLst>
          </p:cNvPr>
          <p:cNvSpPr>
            <a:spLocks noGrp="1"/>
          </p:cNvSpPr>
          <p:nvPr>
            <p:ph type="title"/>
          </p:nvPr>
        </p:nvSpPr>
        <p:spPr/>
        <p:txBody>
          <a:bodyPr/>
          <a:lstStyle/>
          <a:p>
            <a:r>
              <a:rPr kumimoji="1" lang="ja-JP" altLang="en-US" dirty="0"/>
              <a:t>「フィードフォワード」</a:t>
            </a:r>
          </a:p>
        </p:txBody>
      </p:sp>
      <p:sp>
        <p:nvSpPr>
          <p:cNvPr id="3" name="コンテンツ プレースホルダー 2">
            <a:extLst>
              <a:ext uri="{FF2B5EF4-FFF2-40B4-BE49-F238E27FC236}">
                <a16:creationId xmlns:a16="http://schemas.microsoft.com/office/drawing/2014/main" id="{F3A1C905-C541-2068-2E67-D719031DE60B}"/>
              </a:ext>
            </a:extLst>
          </p:cNvPr>
          <p:cNvSpPr>
            <a:spLocks noGrp="1"/>
          </p:cNvSpPr>
          <p:nvPr>
            <p:ph idx="1"/>
          </p:nvPr>
        </p:nvSpPr>
        <p:spPr/>
        <p:txBody>
          <a:bodyPr anchor="t"/>
          <a:lstStyle/>
          <a:p>
            <a:pPr marL="0" indent="0">
              <a:buNone/>
            </a:pPr>
            <a:r>
              <a:rPr kumimoji="1" lang="ja-JP" altLang="en-US" sz="1600" dirty="0"/>
              <a:t>フィードフォワードとは、未来に焦点を当てて行うフィードバックの一種です。</a:t>
            </a:r>
            <a:endParaRPr kumimoji="1" lang="en-US" altLang="ja-JP" sz="1600" dirty="0"/>
          </a:p>
          <a:p>
            <a:pPr marL="0" indent="0">
              <a:buNone/>
            </a:pPr>
            <a:r>
              <a:rPr kumimoji="1" lang="ja-JP" altLang="en-US" sz="1600" dirty="0"/>
              <a:t>具体的には、過去の行動や成果を評価するのではなく、将来の行動や改善点についてアドバイスをする方法です。</a:t>
            </a:r>
            <a:endParaRPr kumimoji="1" lang="en-US" altLang="ja-JP" sz="1600" dirty="0"/>
          </a:p>
          <a:p>
            <a:pPr marL="0" indent="0">
              <a:buNone/>
            </a:pPr>
            <a:r>
              <a:rPr kumimoji="1" lang="ja-JP" altLang="en-US" sz="1600" dirty="0"/>
              <a:t>未来志向</a:t>
            </a:r>
            <a:r>
              <a:rPr kumimoji="1" lang="en-US" altLang="ja-JP" sz="1600" dirty="0"/>
              <a:t>: </a:t>
            </a:r>
          </a:p>
          <a:p>
            <a:pPr marL="0" indent="0">
              <a:buNone/>
            </a:pPr>
            <a:r>
              <a:rPr kumimoji="1" lang="ja-JP" altLang="en-US" sz="1600" dirty="0"/>
              <a:t>過去ではなく、未来に向けた行動や改善点に焦点を当てます。</a:t>
            </a:r>
            <a:endParaRPr kumimoji="1" lang="en-US" altLang="ja-JP" sz="1600" dirty="0"/>
          </a:p>
          <a:p>
            <a:pPr marL="0" indent="0">
              <a:buNone/>
            </a:pPr>
            <a:r>
              <a:rPr kumimoji="1" lang="ja-JP" altLang="en-US" sz="1600" dirty="0"/>
              <a:t>建設的なアドバイス</a:t>
            </a:r>
            <a:r>
              <a:rPr kumimoji="1" lang="en-US" altLang="ja-JP" sz="1600" dirty="0"/>
              <a:t>: </a:t>
            </a:r>
          </a:p>
          <a:p>
            <a:pPr marL="0" indent="0">
              <a:buNone/>
            </a:pPr>
            <a:r>
              <a:rPr kumimoji="1" lang="ja-JP" altLang="en-US" sz="1600" dirty="0"/>
              <a:t>問題点を指摘するのではなく、改善策や具体的なアクションプランを提案します。</a:t>
            </a:r>
            <a:endParaRPr kumimoji="1" lang="en-US" altLang="ja-JP" sz="1600" dirty="0"/>
          </a:p>
          <a:p>
            <a:pPr marL="0" indent="0">
              <a:buNone/>
            </a:pPr>
            <a:r>
              <a:rPr kumimoji="1" lang="ja-JP" altLang="en-US" sz="1600" dirty="0"/>
              <a:t>ポジティブなアプローチ</a:t>
            </a:r>
            <a:r>
              <a:rPr kumimoji="1" lang="en-US" altLang="ja-JP" sz="1600" dirty="0"/>
              <a:t>: </a:t>
            </a:r>
          </a:p>
          <a:p>
            <a:pPr marL="0" indent="0">
              <a:buNone/>
            </a:pPr>
            <a:r>
              <a:rPr kumimoji="1" lang="ja-JP" altLang="en-US" sz="1600" dirty="0"/>
              <a:t>相手の成長や成功をサポートするための前向きな助言を行います。</a:t>
            </a:r>
          </a:p>
        </p:txBody>
      </p:sp>
    </p:spTree>
    <p:extLst>
      <p:ext uri="{BB962C8B-B14F-4D97-AF65-F5344CB8AC3E}">
        <p14:creationId xmlns:p14="http://schemas.microsoft.com/office/powerpoint/2010/main" val="151570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DEB082-3012-1911-3E67-F845418DB89F}"/>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5A39A127-F285-6818-1906-864D40F21AD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626"/>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ACC905F8-739D-A47B-C14E-E216AE19B3EF}"/>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1266D02-B406-7790-1367-94D233145A4D}"/>
              </a:ext>
            </a:extLst>
          </p:cNvPr>
          <p:cNvSpPr/>
          <p:nvPr/>
        </p:nvSpPr>
        <p:spPr>
          <a:xfrm>
            <a:off x="2109973" y="2967335"/>
            <a:ext cx="7972054" cy="923330"/>
          </a:xfrm>
          <a:prstGeom prst="rect">
            <a:avLst/>
          </a:prstGeom>
          <a:solidFill>
            <a:srgbClr val="00B0F0"/>
          </a:solidFill>
        </p:spPr>
        <p:txBody>
          <a:bodyPr wrap="non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コーチングの必要性と効果</a:t>
            </a:r>
          </a:p>
        </p:txBody>
      </p:sp>
    </p:spTree>
    <p:extLst>
      <p:ext uri="{BB962C8B-B14F-4D97-AF65-F5344CB8AC3E}">
        <p14:creationId xmlns:p14="http://schemas.microsoft.com/office/powerpoint/2010/main" val="316790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B2DDDEE-6A96-B9BC-2ED1-C9E9E2EBF62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093" b="17171"/>
          <a:stretch/>
        </p:blipFill>
        <p:spPr>
          <a:xfrm>
            <a:off x="0" y="-1"/>
            <a:ext cx="12192000" cy="6850499"/>
          </a:xfrm>
          <a:prstGeom prst="rect">
            <a:avLst/>
          </a:prstGeom>
        </p:spPr>
      </p:pic>
      <p:sp>
        <p:nvSpPr>
          <p:cNvPr id="5" name="正方形/長方形 4">
            <a:extLst>
              <a:ext uri="{FF2B5EF4-FFF2-40B4-BE49-F238E27FC236}">
                <a16:creationId xmlns:a16="http://schemas.microsoft.com/office/drawing/2014/main" id="{F748C477-12F4-A3E4-A95F-D4736109D984}"/>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374B56E-0C5C-DF92-057B-25D633BED5B2}"/>
              </a:ext>
            </a:extLst>
          </p:cNvPr>
          <p:cNvSpPr/>
          <p:nvPr/>
        </p:nvSpPr>
        <p:spPr>
          <a:xfrm>
            <a:off x="3243307" y="2967335"/>
            <a:ext cx="5705408" cy="923330"/>
          </a:xfrm>
          <a:prstGeom prst="rect">
            <a:avLst/>
          </a:prstGeom>
          <a:solidFill>
            <a:srgbClr val="00B0F0"/>
          </a:solidFill>
        </p:spPr>
        <p:txBody>
          <a:bodyPr wrap="none" lIns="91440" tIns="45720" rIns="91440" bIns="45720">
            <a:spAutoFit/>
          </a:bodyPr>
          <a:lstStyle/>
          <a:p>
            <a:pPr algn="ctr"/>
            <a:r>
              <a:rPr lang="en-US" altLang="ja-JP"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Various coaching</a:t>
            </a:r>
            <a:endPar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6481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27327-AF08-5633-0785-089DA04854F0}"/>
              </a:ext>
            </a:extLst>
          </p:cNvPr>
          <p:cNvSpPr>
            <a:spLocks noGrp="1"/>
          </p:cNvSpPr>
          <p:nvPr>
            <p:ph type="title"/>
          </p:nvPr>
        </p:nvSpPr>
        <p:spPr/>
        <p:txBody>
          <a:bodyPr/>
          <a:lstStyle/>
          <a:p>
            <a:r>
              <a:rPr lang="ja-JP" altLang="en-US" dirty="0"/>
              <a:t>アスリートの技術向上やメンタル強化をサポートする</a:t>
            </a:r>
            <a:br>
              <a:rPr lang="en-US" altLang="ja-JP" dirty="0"/>
            </a:br>
            <a:r>
              <a:rPr lang="ja-JP" altLang="en-US" dirty="0"/>
              <a:t>スポーツコーチング</a:t>
            </a:r>
          </a:p>
        </p:txBody>
      </p:sp>
      <p:sp>
        <p:nvSpPr>
          <p:cNvPr id="3" name="コンテンツ プレースホルダー 2">
            <a:extLst>
              <a:ext uri="{FF2B5EF4-FFF2-40B4-BE49-F238E27FC236}">
                <a16:creationId xmlns:a16="http://schemas.microsoft.com/office/drawing/2014/main" id="{D391A7FA-7442-3A8D-3FF4-9BC61BD0BC8C}"/>
              </a:ext>
            </a:extLst>
          </p:cNvPr>
          <p:cNvSpPr>
            <a:spLocks noGrp="1"/>
          </p:cNvSpPr>
          <p:nvPr>
            <p:ph idx="1"/>
          </p:nvPr>
        </p:nvSpPr>
        <p:spPr/>
        <p:txBody>
          <a:bodyPr anchor="t"/>
          <a:lstStyle/>
          <a:p>
            <a:pPr marL="0" indent="0">
              <a:buNone/>
            </a:pPr>
            <a:r>
              <a:rPr lang="ja-JP" altLang="en-US" dirty="0"/>
              <a:t>スポーツコーチング </a:t>
            </a:r>
            <a:r>
              <a:rPr lang="en-US" altLang="ja-JP" dirty="0"/>
              <a:t>(Sports Coaching)</a:t>
            </a:r>
          </a:p>
          <a:p>
            <a:pPr marL="0" indent="0">
              <a:buNone/>
            </a:pPr>
            <a:r>
              <a:rPr lang="ja-JP" altLang="en-US" dirty="0"/>
              <a:t>技術指導</a:t>
            </a:r>
            <a:r>
              <a:rPr lang="en-US" altLang="ja-JP" dirty="0"/>
              <a:t>: </a:t>
            </a:r>
            <a:r>
              <a:rPr lang="ja-JP" altLang="en-US" dirty="0"/>
              <a:t>スポーツの技術や戦術を教え、スキルの向上を図る。</a:t>
            </a:r>
            <a:endParaRPr lang="en-US" altLang="ja-JP" dirty="0"/>
          </a:p>
          <a:p>
            <a:pPr marL="0" indent="0">
              <a:buNone/>
            </a:pPr>
            <a:r>
              <a:rPr lang="ja-JP" altLang="en-US" dirty="0"/>
              <a:t>フィジカル・トレーニング</a:t>
            </a:r>
            <a:r>
              <a:rPr lang="en-US" altLang="ja-JP" dirty="0"/>
              <a:t>: </a:t>
            </a:r>
            <a:r>
              <a:rPr lang="ja-JP" altLang="en-US" dirty="0"/>
              <a:t>体力や筋力を強化するためのトレーニングプログラムを設計する。</a:t>
            </a:r>
            <a:endParaRPr lang="en-US" altLang="ja-JP" dirty="0"/>
          </a:p>
          <a:p>
            <a:pPr marL="0" indent="0">
              <a:buNone/>
            </a:pPr>
            <a:r>
              <a:rPr lang="ja-JP" altLang="en-US" dirty="0"/>
              <a:t>メンタルサポート</a:t>
            </a:r>
            <a:r>
              <a:rPr lang="en-US" altLang="ja-JP" dirty="0"/>
              <a:t>: </a:t>
            </a:r>
            <a:r>
              <a:rPr lang="ja-JP" altLang="en-US" dirty="0"/>
              <a:t>メンタル強化やストレス管理の方法を教え、精神的な強さを育む。</a:t>
            </a:r>
            <a:endParaRPr lang="en-US" altLang="ja-JP" dirty="0"/>
          </a:p>
          <a:p>
            <a:pPr marL="0" indent="0">
              <a:buNone/>
            </a:pPr>
            <a:r>
              <a:rPr lang="ja-JP" altLang="en-US" dirty="0"/>
              <a:t>戦略と戦術の指導</a:t>
            </a:r>
            <a:r>
              <a:rPr lang="en-US" altLang="ja-JP" dirty="0"/>
              <a:t>: </a:t>
            </a:r>
            <a:r>
              <a:rPr lang="ja-JP" altLang="en-US" dirty="0"/>
              <a:t>試合に向けた戦略や戦術を計画し、実践に移す。</a:t>
            </a:r>
            <a:endParaRPr lang="en-US" altLang="ja-JP" dirty="0"/>
          </a:p>
          <a:p>
            <a:pPr marL="0" indent="0">
              <a:buNone/>
            </a:pPr>
            <a:r>
              <a:rPr lang="ja-JP" altLang="en-US" dirty="0"/>
              <a:t>モチベーションの向上</a:t>
            </a:r>
            <a:r>
              <a:rPr lang="en-US" altLang="ja-JP" dirty="0"/>
              <a:t>: </a:t>
            </a:r>
            <a:r>
              <a:rPr lang="ja-JP" altLang="en-US" dirty="0"/>
              <a:t>アスリートのやる気を引き出し、目標達成をサポートする。</a:t>
            </a:r>
            <a:endParaRPr lang="en-US" altLang="ja-JP" dirty="0"/>
          </a:p>
          <a:p>
            <a:pPr marL="0" indent="0">
              <a:buNone/>
            </a:pPr>
            <a:endParaRPr lang="ja-JP" altLang="en-US" dirty="0"/>
          </a:p>
        </p:txBody>
      </p:sp>
    </p:spTree>
    <p:extLst>
      <p:ext uri="{BB962C8B-B14F-4D97-AF65-F5344CB8AC3E}">
        <p14:creationId xmlns:p14="http://schemas.microsoft.com/office/powerpoint/2010/main" val="67439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E4D74-413F-A51C-8D1D-D1D27C3855E8}"/>
              </a:ext>
            </a:extLst>
          </p:cNvPr>
          <p:cNvSpPr>
            <a:spLocks noGrp="1"/>
          </p:cNvSpPr>
          <p:nvPr>
            <p:ph type="title"/>
          </p:nvPr>
        </p:nvSpPr>
        <p:spPr/>
        <p:txBody>
          <a:bodyPr/>
          <a:lstStyle/>
          <a:p>
            <a:r>
              <a:rPr lang="ja-JP" altLang="en-US" sz="2800" dirty="0"/>
              <a:t>健康維持や生活習慣の改善をサポートする</a:t>
            </a:r>
            <a:br>
              <a:rPr lang="en-US" altLang="ja-JP" sz="2800" dirty="0"/>
            </a:br>
            <a:r>
              <a:rPr lang="ja-JP" altLang="en-US" sz="2800" dirty="0"/>
              <a:t>ヘルスコーチング</a:t>
            </a:r>
          </a:p>
        </p:txBody>
      </p:sp>
      <p:sp>
        <p:nvSpPr>
          <p:cNvPr id="3" name="コンテンツ プレースホルダー 2">
            <a:extLst>
              <a:ext uri="{FF2B5EF4-FFF2-40B4-BE49-F238E27FC236}">
                <a16:creationId xmlns:a16="http://schemas.microsoft.com/office/drawing/2014/main" id="{995A9326-BFA1-081C-A561-EAAD84B8853B}"/>
              </a:ext>
            </a:extLst>
          </p:cNvPr>
          <p:cNvSpPr>
            <a:spLocks noGrp="1"/>
          </p:cNvSpPr>
          <p:nvPr>
            <p:ph idx="1"/>
          </p:nvPr>
        </p:nvSpPr>
        <p:spPr/>
        <p:txBody>
          <a:bodyPr anchor="t"/>
          <a:lstStyle/>
          <a:p>
            <a:pPr marL="0" indent="0">
              <a:buNone/>
            </a:pPr>
            <a:r>
              <a:rPr lang="ja-JP" altLang="en-US" dirty="0"/>
              <a:t>ヘルスコーチング </a:t>
            </a:r>
            <a:r>
              <a:rPr lang="en-US" altLang="ja-JP" dirty="0"/>
              <a:t>(Health Coaching)</a:t>
            </a:r>
          </a:p>
          <a:p>
            <a:pPr marL="0" indent="0">
              <a:buNone/>
            </a:pPr>
            <a:r>
              <a:rPr lang="ja-JP" altLang="en-US" dirty="0"/>
              <a:t>栄養指導</a:t>
            </a:r>
            <a:r>
              <a:rPr lang="en-US" altLang="ja-JP" dirty="0"/>
              <a:t>: </a:t>
            </a:r>
            <a:r>
              <a:rPr lang="ja-JP" altLang="en-US" dirty="0"/>
              <a:t>健康的な食事や栄養バランスのとれた食生活を提案します。</a:t>
            </a:r>
            <a:endParaRPr lang="en-US" altLang="ja-JP" dirty="0"/>
          </a:p>
          <a:p>
            <a:pPr marL="0" indent="0">
              <a:buNone/>
            </a:pPr>
            <a:r>
              <a:rPr lang="ja-JP" altLang="en-US" dirty="0"/>
              <a:t>運動プラン</a:t>
            </a:r>
            <a:r>
              <a:rPr lang="en-US" altLang="ja-JP" dirty="0"/>
              <a:t>: </a:t>
            </a:r>
            <a:r>
              <a:rPr lang="ja-JP" altLang="en-US" dirty="0"/>
              <a:t>個々の目標や体力レベルに応じた運動プランを作成します。</a:t>
            </a:r>
            <a:endParaRPr lang="en-US" altLang="ja-JP" dirty="0"/>
          </a:p>
          <a:p>
            <a:pPr marL="0" indent="0">
              <a:buNone/>
            </a:pPr>
            <a:r>
              <a:rPr lang="ja-JP" altLang="en-US" dirty="0"/>
              <a:t>ライフスタイル改善</a:t>
            </a:r>
            <a:r>
              <a:rPr lang="en-US" altLang="ja-JP" dirty="0"/>
              <a:t>: </a:t>
            </a:r>
            <a:r>
              <a:rPr lang="ja-JP" altLang="en-US" dirty="0"/>
              <a:t>ストレス管理や睡眠改善など、全体的な生活習慣の見直しを支援します。</a:t>
            </a:r>
            <a:endParaRPr lang="en-US" altLang="ja-JP" dirty="0"/>
          </a:p>
          <a:p>
            <a:pPr marL="0" indent="0">
              <a:buNone/>
            </a:pPr>
            <a:r>
              <a:rPr lang="ja-JP" altLang="en-US" dirty="0"/>
              <a:t>目標設定</a:t>
            </a:r>
            <a:r>
              <a:rPr lang="en-US" altLang="ja-JP" dirty="0"/>
              <a:t>: </a:t>
            </a:r>
            <a:r>
              <a:rPr lang="ja-JP" altLang="en-US" dirty="0"/>
              <a:t>健康目標を明確にし、達成に向けた具体的なステップをサポートします。</a:t>
            </a:r>
            <a:endParaRPr lang="en-US" altLang="ja-JP" dirty="0"/>
          </a:p>
          <a:p>
            <a:pPr marL="0" indent="0">
              <a:buNone/>
            </a:pPr>
            <a:r>
              <a:rPr lang="ja-JP" altLang="en-US" dirty="0"/>
              <a:t>モチベーション維持</a:t>
            </a:r>
            <a:r>
              <a:rPr lang="en-US" altLang="ja-JP" dirty="0"/>
              <a:t>: </a:t>
            </a:r>
            <a:r>
              <a:rPr lang="ja-JP" altLang="en-US" dirty="0"/>
              <a:t>健康維持のためのモチベーションを高め、継続的なサポートを提供します。</a:t>
            </a:r>
          </a:p>
        </p:txBody>
      </p:sp>
    </p:spTree>
    <p:extLst>
      <p:ext uri="{BB962C8B-B14F-4D97-AF65-F5344CB8AC3E}">
        <p14:creationId xmlns:p14="http://schemas.microsoft.com/office/powerpoint/2010/main" val="3638867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A2A10-CB68-94F0-6433-F6266D17C088}"/>
              </a:ext>
            </a:extLst>
          </p:cNvPr>
          <p:cNvSpPr>
            <a:spLocks noGrp="1"/>
          </p:cNvSpPr>
          <p:nvPr>
            <p:ph type="title"/>
          </p:nvPr>
        </p:nvSpPr>
        <p:spPr/>
        <p:txBody>
          <a:bodyPr/>
          <a:lstStyle/>
          <a:p>
            <a:r>
              <a:rPr kumimoji="1" lang="ja-JP" altLang="en-US" dirty="0"/>
              <a:t>学業の成功をサポートする</a:t>
            </a:r>
            <a:br>
              <a:rPr kumimoji="1" lang="en-US" altLang="ja-JP" dirty="0"/>
            </a:br>
            <a:r>
              <a:rPr kumimoji="1" lang="ja-JP" altLang="en-US" dirty="0"/>
              <a:t>アカデミックコーチング</a:t>
            </a:r>
          </a:p>
        </p:txBody>
      </p:sp>
      <p:sp>
        <p:nvSpPr>
          <p:cNvPr id="3" name="コンテンツ プレースホルダー 2">
            <a:extLst>
              <a:ext uri="{FF2B5EF4-FFF2-40B4-BE49-F238E27FC236}">
                <a16:creationId xmlns:a16="http://schemas.microsoft.com/office/drawing/2014/main" id="{E9152146-2599-613A-42A6-CC3695BB7985}"/>
              </a:ext>
            </a:extLst>
          </p:cNvPr>
          <p:cNvSpPr>
            <a:spLocks noGrp="1"/>
          </p:cNvSpPr>
          <p:nvPr>
            <p:ph idx="1"/>
          </p:nvPr>
        </p:nvSpPr>
        <p:spPr/>
        <p:txBody>
          <a:bodyPr anchor="t"/>
          <a:lstStyle/>
          <a:p>
            <a:pPr marL="0" indent="0">
              <a:buNone/>
            </a:pPr>
            <a:r>
              <a:rPr kumimoji="1" lang="ja-JP" altLang="en-US" dirty="0"/>
              <a:t>アカデミックコーチング </a:t>
            </a:r>
            <a:r>
              <a:rPr kumimoji="1" lang="en-US" altLang="ja-JP" dirty="0"/>
              <a:t>(Academic Coaching)</a:t>
            </a:r>
          </a:p>
          <a:p>
            <a:pPr marL="0" indent="0">
              <a:buNone/>
            </a:pPr>
            <a:r>
              <a:rPr kumimoji="1" lang="ja-JP" altLang="en-US" dirty="0"/>
              <a:t>学習スキルの向上</a:t>
            </a:r>
            <a:r>
              <a:rPr kumimoji="1" lang="en-US" altLang="ja-JP" dirty="0"/>
              <a:t>: </a:t>
            </a:r>
            <a:r>
              <a:rPr kumimoji="1" lang="ja-JP" altLang="en-US" dirty="0"/>
              <a:t>効果的な学習方法や時間管理の技術を教えます。</a:t>
            </a:r>
            <a:endParaRPr kumimoji="1" lang="en-US" altLang="ja-JP" dirty="0"/>
          </a:p>
          <a:p>
            <a:pPr marL="0" indent="0">
              <a:buNone/>
            </a:pPr>
            <a:r>
              <a:rPr kumimoji="1" lang="ja-JP" altLang="en-US" dirty="0"/>
              <a:t>目標設定</a:t>
            </a:r>
            <a:r>
              <a:rPr kumimoji="1" lang="en-US" altLang="ja-JP" dirty="0"/>
              <a:t>: </a:t>
            </a:r>
            <a:r>
              <a:rPr kumimoji="1" lang="ja-JP" altLang="en-US" dirty="0"/>
              <a:t>学習目標を明確にし、達成に向けた具体的な計画を立てます。</a:t>
            </a:r>
            <a:endParaRPr kumimoji="1" lang="en-US" altLang="ja-JP" dirty="0"/>
          </a:p>
          <a:p>
            <a:pPr marL="0" indent="0">
              <a:buNone/>
            </a:pPr>
            <a:r>
              <a:rPr kumimoji="1" lang="ja-JP" altLang="en-US" dirty="0"/>
              <a:t>モチベーションの維持</a:t>
            </a:r>
            <a:r>
              <a:rPr kumimoji="1" lang="en-US" altLang="ja-JP" dirty="0"/>
              <a:t>: </a:t>
            </a:r>
            <a:r>
              <a:rPr kumimoji="1" lang="ja-JP" altLang="en-US" dirty="0"/>
              <a:t>学習への動機付けを行い、学習意欲を高めます。</a:t>
            </a:r>
            <a:endParaRPr kumimoji="1" lang="en-US" altLang="ja-JP" dirty="0"/>
          </a:p>
          <a:p>
            <a:pPr marL="0" indent="0">
              <a:buNone/>
            </a:pPr>
            <a:r>
              <a:rPr kumimoji="1" lang="ja-JP" altLang="en-US" dirty="0"/>
              <a:t>サポートとフィードバック</a:t>
            </a:r>
            <a:r>
              <a:rPr kumimoji="1" lang="en-US" altLang="ja-JP" dirty="0"/>
              <a:t>: </a:t>
            </a:r>
            <a:r>
              <a:rPr kumimoji="1" lang="ja-JP" altLang="en-US" dirty="0"/>
              <a:t>学業の進捗状況を確認し、適切なサポートとフィードバックを提供。</a:t>
            </a:r>
            <a:endParaRPr kumimoji="1" lang="en-US" altLang="ja-JP" dirty="0"/>
          </a:p>
          <a:p>
            <a:pPr marL="0" indent="0">
              <a:buNone/>
            </a:pPr>
            <a:r>
              <a:rPr kumimoji="1" lang="ja-JP" altLang="en-US" dirty="0"/>
              <a:t>自己効力感の向上</a:t>
            </a:r>
            <a:r>
              <a:rPr kumimoji="1" lang="en-US" altLang="ja-JP" dirty="0"/>
              <a:t>: </a:t>
            </a:r>
            <a:r>
              <a:rPr kumimoji="1" lang="ja-JP" altLang="en-US" dirty="0"/>
              <a:t>学生が自信を持って学習に取り組めるようサポートします。</a:t>
            </a:r>
          </a:p>
        </p:txBody>
      </p:sp>
    </p:spTree>
    <p:extLst>
      <p:ext uri="{BB962C8B-B14F-4D97-AF65-F5344CB8AC3E}">
        <p14:creationId xmlns:p14="http://schemas.microsoft.com/office/powerpoint/2010/main" val="381845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0078EF-144C-A64D-1EA7-8B993F050D15}"/>
              </a:ext>
            </a:extLst>
          </p:cNvPr>
          <p:cNvSpPr>
            <a:spLocks noGrp="1"/>
          </p:cNvSpPr>
          <p:nvPr>
            <p:ph type="title"/>
          </p:nvPr>
        </p:nvSpPr>
        <p:spPr/>
        <p:txBody>
          <a:bodyPr/>
          <a:lstStyle/>
          <a:p>
            <a:r>
              <a:rPr kumimoji="1" lang="ja-JP" altLang="en-US" dirty="0"/>
              <a:t>精神的な強さやストレス管理をサポートする</a:t>
            </a:r>
            <a:br>
              <a:rPr kumimoji="1" lang="en-US" altLang="ja-JP" dirty="0"/>
            </a:br>
            <a:r>
              <a:rPr kumimoji="1" lang="ja-JP" altLang="en-US" dirty="0"/>
              <a:t>メンタルコーチング</a:t>
            </a:r>
          </a:p>
        </p:txBody>
      </p:sp>
      <p:sp>
        <p:nvSpPr>
          <p:cNvPr id="3" name="コンテンツ プレースホルダー 2">
            <a:extLst>
              <a:ext uri="{FF2B5EF4-FFF2-40B4-BE49-F238E27FC236}">
                <a16:creationId xmlns:a16="http://schemas.microsoft.com/office/drawing/2014/main" id="{B2CB3B72-DC3E-421C-1238-4276809204C3}"/>
              </a:ext>
            </a:extLst>
          </p:cNvPr>
          <p:cNvSpPr>
            <a:spLocks noGrp="1"/>
          </p:cNvSpPr>
          <p:nvPr>
            <p:ph idx="1"/>
          </p:nvPr>
        </p:nvSpPr>
        <p:spPr/>
        <p:txBody>
          <a:bodyPr anchor="t"/>
          <a:lstStyle/>
          <a:p>
            <a:pPr marL="0" indent="0">
              <a:buNone/>
            </a:pPr>
            <a:r>
              <a:rPr kumimoji="1" lang="ja-JP" altLang="en-US" dirty="0"/>
              <a:t>メンタルコーチング </a:t>
            </a:r>
            <a:r>
              <a:rPr kumimoji="1" lang="en-US" altLang="ja-JP" dirty="0"/>
              <a:t>(Mental Coaching)</a:t>
            </a:r>
          </a:p>
          <a:p>
            <a:pPr marL="0" indent="0">
              <a:buNone/>
            </a:pPr>
            <a:r>
              <a:rPr kumimoji="1" lang="ja-JP" altLang="en-US" dirty="0"/>
              <a:t>ストレス管理</a:t>
            </a:r>
            <a:r>
              <a:rPr kumimoji="1" lang="en-US" altLang="ja-JP" dirty="0"/>
              <a:t>: </a:t>
            </a:r>
            <a:r>
              <a:rPr kumimoji="1" lang="ja-JP" altLang="en-US" dirty="0"/>
              <a:t>ストレスを効果的に対処する方法を教えます。</a:t>
            </a:r>
            <a:endParaRPr kumimoji="1" lang="en-US" altLang="ja-JP" dirty="0"/>
          </a:p>
          <a:p>
            <a:pPr marL="0" indent="0">
              <a:buNone/>
            </a:pPr>
            <a:r>
              <a:rPr kumimoji="1" lang="ja-JP" altLang="en-US" dirty="0"/>
              <a:t>モチベーション向上</a:t>
            </a:r>
            <a:r>
              <a:rPr kumimoji="1" lang="en-US" altLang="ja-JP" dirty="0"/>
              <a:t>: </a:t>
            </a:r>
            <a:r>
              <a:rPr kumimoji="1" lang="ja-JP" altLang="en-US" dirty="0"/>
              <a:t>やる気を引き出し、目標達成の意欲を高めます。</a:t>
            </a:r>
            <a:endParaRPr kumimoji="1" lang="en-US" altLang="ja-JP" dirty="0"/>
          </a:p>
          <a:p>
            <a:pPr marL="0" indent="0">
              <a:buNone/>
            </a:pPr>
            <a:r>
              <a:rPr kumimoji="1" lang="ja-JP" altLang="en-US" dirty="0"/>
              <a:t>集中力強化</a:t>
            </a:r>
            <a:r>
              <a:rPr kumimoji="1" lang="en-US" altLang="ja-JP" dirty="0"/>
              <a:t>: </a:t>
            </a:r>
            <a:r>
              <a:rPr kumimoji="1" lang="ja-JP" altLang="en-US" dirty="0"/>
              <a:t>集中力を高め、パフォーマンスを最大化します。</a:t>
            </a:r>
            <a:endParaRPr kumimoji="1" lang="en-US" altLang="ja-JP" dirty="0"/>
          </a:p>
          <a:p>
            <a:pPr marL="0" indent="0">
              <a:buNone/>
            </a:pPr>
            <a:r>
              <a:rPr kumimoji="1" lang="ja-JP" altLang="en-US" dirty="0"/>
              <a:t>自己効力感の向上</a:t>
            </a:r>
            <a:r>
              <a:rPr kumimoji="1" lang="en-US" altLang="ja-JP" dirty="0"/>
              <a:t>: </a:t>
            </a:r>
            <a:r>
              <a:rPr kumimoji="1" lang="ja-JP" altLang="en-US" dirty="0"/>
              <a:t>自信を持って挑戦するための心理的サポートを提供します。</a:t>
            </a:r>
            <a:endParaRPr kumimoji="1" lang="en-US" altLang="ja-JP" dirty="0"/>
          </a:p>
          <a:p>
            <a:pPr marL="0" indent="0">
              <a:buNone/>
            </a:pPr>
            <a:r>
              <a:rPr kumimoji="1" lang="ja-JP" altLang="en-US" dirty="0"/>
              <a:t>感情調整</a:t>
            </a:r>
            <a:r>
              <a:rPr kumimoji="1" lang="en-US" altLang="ja-JP" dirty="0"/>
              <a:t>: </a:t>
            </a:r>
            <a:r>
              <a:rPr kumimoji="1" lang="ja-JP" altLang="en-US" dirty="0"/>
              <a:t>感情を適切にコントロールし、冷静な判断を促します。</a:t>
            </a:r>
          </a:p>
        </p:txBody>
      </p:sp>
    </p:spTree>
    <p:extLst>
      <p:ext uri="{BB962C8B-B14F-4D97-AF65-F5344CB8AC3E}">
        <p14:creationId xmlns:p14="http://schemas.microsoft.com/office/powerpoint/2010/main" val="888334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1DE366-E1E4-6157-1AE4-DC5938BFF77F}"/>
              </a:ext>
            </a:extLst>
          </p:cNvPr>
          <p:cNvSpPr>
            <a:spLocks noGrp="1"/>
          </p:cNvSpPr>
          <p:nvPr>
            <p:ph type="title"/>
          </p:nvPr>
        </p:nvSpPr>
        <p:spPr/>
        <p:txBody>
          <a:bodyPr/>
          <a:lstStyle/>
          <a:p>
            <a:r>
              <a:rPr kumimoji="1" lang="ja-JP" altLang="en-US" dirty="0"/>
              <a:t>人間関係の改善や強化をサポートする</a:t>
            </a:r>
            <a:br>
              <a:rPr kumimoji="1" lang="en-US" altLang="ja-JP" dirty="0"/>
            </a:br>
            <a:r>
              <a:rPr kumimoji="1" lang="ja-JP" altLang="en-US" dirty="0"/>
              <a:t>リレーションシップコーチング</a:t>
            </a:r>
          </a:p>
        </p:txBody>
      </p:sp>
      <p:sp>
        <p:nvSpPr>
          <p:cNvPr id="3" name="コンテンツ プレースホルダー 2">
            <a:extLst>
              <a:ext uri="{FF2B5EF4-FFF2-40B4-BE49-F238E27FC236}">
                <a16:creationId xmlns:a16="http://schemas.microsoft.com/office/drawing/2014/main" id="{25CF2247-D304-9FA6-FF4B-7403995EF032}"/>
              </a:ext>
            </a:extLst>
          </p:cNvPr>
          <p:cNvSpPr>
            <a:spLocks noGrp="1"/>
          </p:cNvSpPr>
          <p:nvPr>
            <p:ph idx="1"/>
          </p:nvPr>
        </p:nvSpPr>
        <p:spPr/>
        <p:txBody>
          <a:bodyPr anchor="t"/>
          <a:lstStyle/>
          <a:p>
            <a:pPr marL="0" indent="0">
              <a:buNone/>
            </a:pPr>
            <a:r>
              <a:rPr kumimoji="1" lang="ja-JP" altLang="en-US" dirty="0"/>
              <a:t>リレーションシップコーチング </a:t>
            </a:r>
            <a:r>
              <a:rPr kumimoji="1" lang="en-US" altLang="ja-JP" dirty="0"/>
              <a:t>(Relationship Coaching)</a:t>
            </a:r>
          </a:p>
          <a:p>
            <a:pPr marL="0" indent="0">
              <a:buNone/>
            </a:pPr>
            <a:r>
              <a:rPr kumimoji="1" lang="ja-JP" altLang="en-US" dirty="0"/>
              <a:t>コミュニケーションスキルの向上</a:t>
            </a:r>
            <a:r>
              <a:rPr kumimoji="1" lang="en-US" altLang="ja-JP" dirty="0"/>
              <a:t>: </a:t>
            </a:r>
            <a:r>
              <a:rPr kumimoji="1" lang="ja-JP" altLang="en-US" dirty="0"/>
              <a:t>効果的なコミュニケーション方法を教え、誤解や衝突を減す。</a:t>
            </a:r>
            <a:endParaRPr kumimoji="1" lang="en-US" altLang="ja-JP" dirty="0"/>
          </a:p>
          <a:p>
            <a:pPr marL="0" indent="0">
              <a:buNone/>
            </a:pPr>
            <a:r>
              <a:rPr kumimoji="1" lang="ja-JP" altLang="en-US" dirty="0"/>
              <a:t>問題解決</a:t>
            </a:r>
            <a:r>
              <a:rPr kumimoji="1" lang="en-US" altLang="ja-JP" dirty="0"/>
              <a:t>: </a:t>
            </a:r>
            <a:r>
              <a:rPr kumimoji="1" lang="ja-JP" altLang="en-US" dirty="0"/>
              <a:t>関係の中で生じる問題や課題を解決するためのサポートを提供します。</a:t>
            </a:r>
            <a:endParaRPr kumimoji="1" lang="en-US" altLang="ja-JP" dirty="0"/>
          </a:p>
          <a:p>
            <a:pPr marL="0" indent="0">
              <a:buNone/>
            </a:pPr>
            <a:r>
              <a:rPr kumimoji="1" lang="ja-JP" altLang="en-US" dirty="0"/>
              <a:t>感情管理</a:t>
            </a:r>
            <a:r>
              <a:rPr kumimoji="1" lang="en-US" altLang="ja-JP" dirty="0"/>
              <a:t>: </a:t>
            </a:r>
            <a:r>
              <a:rPr kumimoji="1" lang="ja-JP" altLang="en-US" dirty="0"/>
              <a:t>感情を適切にコントロールし、関係を円滑に保つための技術を教えます。</a:t>
            </a:r>
            <a:endParaRPr kumimoji="1" lang="en-US" altLang="ja-JP" dirty="0"/>
          </a:p>
          <a:p>
            <a:pPr marL="0" indent="0">
              <a:buNone/>
            </a:pPr>
            <a:r>
              <a:rPr kumimoji="1" lang="ja-JP" altLang="en-US" dirty="0"/>
              <a:t>信頼構築</a:t>
            </a:r>
            <a:r>
              <a:rPr kumimoji="1" lang="en-US" altLang="ja-JP" dirty="0"/>
              <a:t>: </a:t>
            </a:r>
            <a:r>
              <a:rPr kumimoji="1" lang="ja-JP" altLang="en-US" dirty="0"/>
              <a:t>お互いの信頼を深め、より強固な関係を築くためのサポートを行います。</a:t>
            </a:r>
            <a:endParaRPr kumimoji="1" lang="en-US" altLang="ja-JP" dirty="0"/>
          </a:p>
          <a:p>
            <a:pPr marL="0" indent="0">
              <a:buNone/>
            </a:pPr>
            <a:r>
              <a:rPr kumimoji="1" lang="ja-JP" altLang="en-US" dirty="0"/>
              <a:t>共感と理解</a:t>
            </a:r>
            <a:r>
              <a:rPr kumimoji="1" lang="en-US" altLang="ja-JP" dirty="0"/>
              <a:t>: </a:t>
            </a:r>
            <a:r>
              <a:rPr kumimoji="1" lang="ja-JP" altLang="en-US" dirty="0"/>
              <a:t>相手の立場や気持ちを理解し、共感する能力を育てます。</a:t>
            </a:r>
          </a:p>
        </p:txBody>
      </p:sp>
    </p:spTree>
    <p:extLst>
      <p:ext uri="{BB962C8B-B14F-4D97-AF65-F5344CB8AC3E}">
        <p14:creationId xmlns:p14="http://schemas.microsoft.com/office/powerpoint/2010/main" val="81406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D20C2-0E03-BC8E-4549-B83C0FE7245A}"/>
              </a:ext>
            </a:extLst>
          </p:cNvPr>
          <p:cNvSpPr>
            <a:spLocks noGrp="1"/>
          </p:cNvSpPr>
          <p:nvPr>
            <p:ph type="title"/>
          </p:nvPr>
        </p:nvSpPr>
        <p:spPr/>
        <p:txBody>
          <a:bodyPr/>
          <a:lstStyle/>
          <a:p>
            <a:r>
              <a:rPr kumimoji="1" lang="ja-JP" altLang="en-US" dirty="0"/>
              <a:t>組織に対する組織・チームにする</a:t>
            </a:r>
            <a:br>
              <a:rPr kumimoji="1" lang="en-US" altLang="ja-JP" dirty="0"/>
            </a:br>
            <a:r>
              <a:rPr kumimoji="1" lang="ja-JP" altLang="en-US" dirty="0"/>
              <a:t>オーガニゼーショナルコーチング</a:t>
            </a:r>
          </a:p>
        </p:txBody>
      </p:sp>
      <p:sp>
        <p:nvSpPr>
          <p:cNvPr id="5" name="コンテンツ プレースホルダー 4">
            <a:extLst>
              <a:ext uri="{FF2B5EF4-FFF2-40B4-BE49-F238E27FC236}">
                <a16:creationId xmlns:a16="http://schemas.microsoft.com/office/drawing/2014/main" id="{34733A56-2188-C1FC-0C92-3BDA81C5D212}"/>
              </a:ext>
            </a:extLst>
          </p:cNvPr>
          <p:cNvSpPr>
            <a:spLocks noGrp="1"/>
          </p:cNvSpPr>
          <p:nvPr>
            <p:ph idx="1"/>
          </p:nvPr>
        </p:nvSpPr>
        <p:spPr/>
        <p:txBody>
          <a:bodyPr anchor="t"/>
          <a:lstStyle/>
          <a:p>
            <a:pPr marL="0" indent="0">
              <a:lnSpc>
                <a:spcPct val="150000"/>
              </a:lnSpc>
              <a:buNone/>
            </a:pPr>
            <a:r>
              <a:rPr lang="ja-JP" altLang="en-US" sz="1600" dirty="0"/>
              <a:t>組織コーチング「</a:t>
            </a:r>
            <a:r>
              <a:rPr lang="en-US" altLang="ja-JP" sz="1600" dirty="0"/>
              <a:t>Organizational Coaching</a:t>
            </a:r>
            <a:r>
              <a:rPr lang="ja-JP" altLang="en-US" sz="1600" dirty="0"/>
              <a:t>」</a:t>
            </a:r>
            <a:endParaRPr lang="en-US" altLang="ja-JP" sz="1600" dirty="0"/>
          </a:p>
          <a:p>
            <a:pPr marL="0" indent="0">
              <a:lnSpc>
                <a:spcPct val="150000"/>
              </a:lnSpc>
              <a:buNone/>
            </a:pPr>
            <a:r>
              <a:rPr lang="ja-JP" altLang="en-US" sz="1600" dirty="0"/>
              <a:t>組織の目標設定</a:t>
            </a:r>
            <a:r>
              <a:rPr lang="en-US" altLang="ja-JP" sz="1600" dirty="0"/>
              <a:t>: </a:t>
            </a:r>
            <a:r>
              <a:rPr lang="ja-JP" altLang="en-US" sz="1600" dirty="0"/>
              <a:t>組織全体の目標を明確にし、各部門やチームの目標と整合させます。</a:t>
            </a:r>
            <a:endParaRPr lang="en-US" altLang="ja-JP" sz="1600" dirty="0"/>
          </a:p>
          <a:p>
            <a:pPr marL="0" indent="0">
              <a:lnSpc>
                <a:spcPct val="150000"/>
              </a:lnSpc>
              <a:buNone/>
            </a:pPr>
            <a:r>
              <a:rPr lang="ja-JP" altLang="en-US" sz="1600" dirty="0"/>
              <a:t>リーダーシップ開発</a:t>
            </a:r>
            <a:r>
              <a:rPr lang="en-US" altLang="ja-JP" sz="1600" dirty="0"/>
              <a:t>: </a:t>
            </a:r>
            <a:r>
              <a:rPr lang="ja-JP" altLang="en-US" sz="1600" dirty="0"/>
              <a:t>リーダーや管理職のスキルを向上させ、効果的なリーダーシップを発揮できるよう支援します。</a:t>
            </a:r>
            <a:endParaRPr lang="en-US" altLang="ja-JP" sz="1600" dirty="0"/>
          </a:p>
          <a:p>
            <a:pPr marL="0" indent="0">
              <a:lnSpc>
                <a:spcPct val="150000"/>
              </a:lnSpc>
              <a:buNone/>
            </a:pPr>
            <a:r>
              <a:rPr lang="ja-JP" altLang="en-US" sz="1600" dirty="0"/>
              <a:t>チームビルディング</a:t>
            </a:r>
            <a:r>
              <a:rPr lang="en-US" altLang="ja-JP" sz="1600" dirty="0"/>
              <a:t>: </a:t>
            </a:r>
            <a:r>
              <a:rPr lang="ja-JP" altLang="en-US" sz="1600" dirty="0"/>
              <a:t>チーム間のコミュニケーションや協力関係を強化し、効率的なチームワークを促進します。</a:t>
            </a:r>
            <a:endParaRPr lang="en-US" altLang="ja-JP" sz="1600" dirty="0"/>
          </a:p>
          <a:p>
            <a:pPr marL="0" indent="0">
              <a:lnSpc>
                <a:spcPct val="150000"/>
              </a:lnSpc>
              <a:buNone/>
            </a:pPr>
            <a:r>
              <a:rPr lang="ja-JP" altLang="en-US" sz="1600" dirty="0"/>
              <a:t>パフォーマンス評価と改善</a:t>
            </a:r>
            <a:r>
              <a:rPr lang="en-US" altLang="ja-JP" sz="1600" dirty="0"/>
              <a:t>: </a:t>
            </a:r>
            <a:r>
              <a:rPr lang="ja-JP" altLang="en-US" sz="1600" dirty="0"/>
              <a:t>組織のパフォーマンスを評価し、必要な改善策を実施します。</a:t>
            </a:r>
            <a:endParaRPr lang="en-US" altLang="ja-JP" sz="1600" dirty="0"/>
          </a:p>
          <a:p>
            <a:pPr marL="0" indent="0">
              <a:lnSpc>
                <a:spcPct val="150000"/>
              </a:lnSpc>
              <a:buNone/>
            </a:pPr>
            <a:r>
              <a:rPr lang="ja-JP" altLang="en-US" sz="1600" dirty="0"/>
              <a:t>変革管理</a:t>
            </a:r>
            <a:r>
              <a:rPr lang="en-US" altLang="ja-JP" sz="1600" dirty="0"/>
              <a:t>: </a:t>
            </a:r>
            <a:r>
              <a:rPr lang="ja-JP" altLang="en-US" sz="1600" dirty="0"/>
              <a:t>変革期における組織の安定と成長をサポートし、スムーズな変革を実現します。</a:t>
            </a:r>
          </a:p>
        </p:txBody>
      </p:sp>
    </p:spTree>
    <p:extLst>
      <p:ext uri="{BB962C8B-B14F-4D97-AF65-F5344CB8AC3E}">
        <p14:creationId xmlns:p14="http://schemas.microsoft.com/office/powerpoint/2010/main" val="3745445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13B78B-C808-1C19-04FA-AF176284BE80}"/>
              </a:ext>
            </a:extLst>
          </p:cNvPr>
          <p:cNvSpPr>
            <a:spLocks noGrp="1"/>
          </p:cNvSpPr>
          <p:nvPr>
            <p:ph type="title"/>
          </p:nvPr>
        </p:nvSpPr>
        <p:spPr/>
        <p:txBody>
          <a:bodyPr/>
          <a:lstStyle/>
          <a:p>
            <a:r>
              <a:rPr kumimoji="1" lang="ja-JP" altLang="en-US" dirty="0"/>
              <a:t>仕事に対するキャリアコーチング</a:t>
            </a:r>
          </a:p>
        </p:txBody>
      </p:sp>
      <p:sp>
        <p:nvSpPr>
          <p:cNvPr id="3" name="コンテンツ プレースホルダー 2">
            <a:extLst>
              <a:ext uri="{FF2B5EF4-FFF2-40B4-BE49-F238E27FC236}">
                <a16:creationId xmlns:a16="http://schemas.microsoft.com/office/drawing/2014/main" id="{2EAAF11F-07AF-E753-53E7-67EFE19D70BB}"/>
              </a:ext>
            </a:extLst>
          </p:cNvPr>
          <p:cNvSpPr>
            <a:spLocks noGrp="1"/>
          </p:cNvSpPr>
          <p:nvPr>
            <p:ph idx="1"/>
          </p:nvPr>
        </p:nvSpPr>
        <p:spPr/>
        <p:txBody>
          <a:bodyPr anchor="t"/>
          <a:lstStyle/>
          <a:p>
            <a:pPr marL="0" indent="0">
              <a:buNone/>
            </a:pPr>
            <a:r>
              <a:rPr kumimoji="1" lang="ja-JP" altLang="en-US" dirty="0"/>
              <a:t>キャリアコーチング </a:t>
            </a:r>
            <a:r>
              <a:rPr kumimoji="1" lang="en-US" altLang="ja-JP" dirty="0"/>
              <a:t>(Career Coaching)</a:t>
            </a:r>
          </a:p>
          <a:p>
            <a:pPr marL="0" indent="0">
              <a:buNone/>
            </a:pPr>
            <a:r>
              <a:rPr kumimoji="1" lang="ja-JP" altLang="en-US" dirty="0"/>
              <a:t>キャリアの目標設定</a:t>
            </a:r>
            <a:r>
              <a:rPr kumimoji="1" lang="en-US" altLang="ja-JP" dirty="0"/>
              <a:t>: </a:t>
            </a:r>
            <a:r>
              <a:rPr kumimoji="1" lang="ja-JP" altLang="en-US" dirty="0"/>
              <a:t>長期および短期のキャリア目標を明確にし、それに向けた計画を立てます。</a:t>
            </a:r>
            <a:endParaRPr kumimoji="1" lang="en-US" altLang="ja-JP" dirty="0"/>
          </a:p>
          <a:p>
            <a:pPr marL="0" indent="0">
              <a:buNone/>
            </a:pPr>
            <a:r>
              <a:rPr kumimoji="1" lang="ja-JP" altLang="en-US" dirty="0"/>
              <a:t>スキル開発</a:t>
            </a:r>
            <a:r>
              <a:rPr kumimoji="1" lang="en-US" altLang="ja-JP" dirty="0"/>
              <a:t>: </a:t>
            </a:r>
            <a:r>
              <a:rPr kumimoji="1" lang="ja-JP" altLang="en-US" dirty="0"/>
              <a:t>必要なスキルや知識を習得するためのプランを作成し、実行します。</a:t>
            </a:r>
            <a:endParaRPr kumimoji="1" lang="en-US" altLang="ja-JP" dirty="0"/>
          </a:p>
          <a:p>
            <a:pPr marL="0" indent="0">
              <a:buNone/>
            </a:pPr>
            <a:r>
              <a:rPr kumimoji="1" lang="ja-JP" altLang="en-US" dirty="0"/>
              <a:t>職務の適合</a:t>
            </a:r>
            <a:r>
              <a:rPr kumimoji="1" lang="en-US" altLang="ja-JP" dirty="0"/>
              <a:t>: </a:t>
            </a:r>
            <a:r>
              <a:rPr kumimoji="1" lang="ja-JP" altLang="en-US" dirty="0"/>
              <a:t>個々の適性や興味に基づいた職務やキャリアパスを見つけるサポートを行います。</a:t>
            </a:r>
            <a:endParaRPr kumimoji="1" lang="en-US" altLang="ja-JP" dirty="0"/>
          </a:p>
          <a:p>
            <a:pPr marL="0" indent="0">
              <a:buNone/>
            </a:pPr>
            <a:r>
              <a:rPr kumimoji="1" lang="ja-JP" altLang="en-US" dirty="0"/>
              <a:t>就職活動支援</a:t>
            </a:r>
            <a:r>
              <a:rPr kumimoji="1" lang="en-US" altLang="ja-JP" dirty="0"/>
              <a:t>: </a:t>
            </a:r>
            <a:r>
              <a:rPr kumimoji="1" lang="ja-JP" altLang="en-US" dirty="0"/>
              <a:t>履歴書作成、面接準備、ネットワーキングの方法など、就職活動全般を支援。</a:t>
            </a:r>
            <a:endParaRPr kumimoji="1" lang="en-US" altLang="ja-JP" dirty="0"/>
          </a:p>
          <a:p>
            <a:pPr marL="0" indent="0">
              <a:buNone/>
            </a:pPr>
            <a:r>
              <a:rPr kumimoji="1" lang="ja-JP" altLang="en-US" dirty="0"/>
              <a:t>モチベーション維持</a:t>
            </a:r>
            <a:r>
              <a:rPr kumimoji="1" lang="en-US" altLang="ja-JP" dirty="0"/>
              <a:t>: </a:t>
            </a:r>
            <a:r>
              <a:rPr kumimoji="1" lang="ja-JP" altLang="en-US" dirty="0"/>
              <a:t>キャリアの進展に向けて、やる気を維持し続けるための助言やサポート。</a:t>
            </a:r>
          </a:p>
        </p:txBody>
      </p:sp>
    </p:spTree>
    <p:extLst>
      <p:ext uri="{BB962C8B-B14F-4D97-AF65-F5344CB8AC3E}">
        <p14:creationId xmlns:p14="http://schemas.microsoft.com/office/powerpoint/2010/main" val="3634963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8B206-CC6F-457A-D7E8-050AC2878A67}"/>
              </a:ext>
            </a:extLst>
          </p:cNvPr>
          <p:cNvSpPr>
            <a:spLocks noGrp="1"/>
          </p:cNvSpPr>
          <p:nvPr>
            <p:ph type="title"/>
          </p:nvPr>
        </p:nvSpPr>
        <p:spPr/>
        <p:txBody>
          <a:bodyPr/>
          <a:lstStyle/>
          <a:p>
            <a:r>
              <a:rPr kumimoji="1" lang="ja-JP" altLang="en-US" dirty="0"/>
              <a:t>自己理解・自己研磨などに対する</a:t>
            </a:r>
            <a:br>
              <a:rPr kumimoji="1" lang="en-US" altLang="ja-JP" dirty="0"/>
            </a:br>
            <a:r>
              <a:rPr kumimoji="1" lang="ja-JP" altLang="en-US" dirty="0"/>
              <a:t>パーソナルコーチング</a:t>
            </a:r>
          </a:p>
        </p:txBody>
      </p:sp>
      <p:sp>
        <p:nvSpPr>
          <p:cNvPr id="3" name="コンテンツ プレースホルダー 2">
            <a:extLst>
              <a:ext uri="{FF2B5EF4-FFF2-40B4-BE49-F238E27FC236}">
                <a16:creationId xmlns:a16="http://schemas.microsoft.com/office/drawing/2014/main" id="{9A676B43-1E72-6EAD-145A-A72C12C2EDAC}"/>
              </a:ext>
            </a:extLst>
          </p:cNvPr>
          <p:cNvSpPr>
            <a:spLocks noGrp="1"/>
          </p:cNvSpPr>
          <p:nvPr>
            <p:ph idx="1"/>
          </p:nvPr>
        </p:nvSpPr>
        <p:spPr/>
        <p:txBody>
          <a:bodyPr anchor="t"/>
          <a:lstStyle/>
          <a:p>
            <a:pPr marL="0" indent="0">
              <a:buNone/>
            </a:pPr>
            <a:r>
              <a:rPr kumimoji="1" lang="ja-JP" altLang="en-US" dirty="0"/>
              <a:t>パーソナルコーチング （</a:t>
            </a:r>
            <a:r>
              <a:rPr kumimoji="1" lang="en-US" altLang="ja-JP" dirty="0"/>
              <a:t>Personal Coaching</a:t>
            </a:r>
            <a:r>
              <a:rPr kumimoji="1" lang="ja-JP" altLang="en-US" dirty="0"/>
              <a:t>）</a:t>
            </a:r>
            <a:endParaRPr kumimoji="1" lang="en-US" altLang="ja-JP" dirty="0"/>
          </a:p>
          <a:p>
            <a:pPr marL="0" indent="0">
              <a:buNone/>
            </a:pPr>
            <a:r>
              <a:rPr kumimoji="1" lang="ja-JP" altLang="en-US" dirty="0"/>
              <a:t>目標設定</a:t>
            </a:r>
            <a:r>
              <a:rPr kumimoji="1" lang="en-US" altLang="ja-JP" dirty="0"/>
              <a:t>: </a:t>
            </a:r>
            <a:r>
              <a:rPr kumimoji="1" lang="ja-JP" altLang="en-US" dirty="0"/>
              <a:t>個人の短期および長期の目標を明確にし、それに向けた具体的な計画を立てます。</a:t>
            </a:r>
            <a:endParaRPr kumimoji="1" lang="en-US" altLang="ja-JP" dirty="0"/>
          </a:p>
          <a:p>
            <a:pPr marL="0" indent="0">
              <a:buNone/>
            </a:pPr>
            <a:r>
              <a:rPr kumimoji="1" lang="ja-JP" altLang="en-US" dirty="0"/>
              <a:t>自己認識</a:t>
            </a:r>
            <a:r>
              <a:rPr kumimoji="1" lang="en-US" altLang="ja-JP" dirty="0"/>
              <a:t>: </a:t>
            </a:r>
            <a:r>
              <a:rPr kumimoji="1" lang="ja-JP" altLang="en-US" dirty="0"/>
              <a:t>自己理解を深め、強みや課題を認識する手助けをします。</a:t>
            </a:r>
            <a:endParaRPr kumimoji="1" lang="en-US" altLang="ja-JP" dirty="0"/>
          </a:p>
          <a:p>
            <a:pPr marL="0" indent="0">
              <a:buNone/>
            </a:pPr>
            <a:r>
              <a:rPr kumimoji="1" lang="ja-JP" altLang="en-US" dirty="0"/>
              <a:t>行動計画</a:t>
            </a:r>
            <a:r>
              <a:rPr kumimoji="1" lang="en-US" altLang="ja-JP" dirty="0"/>
              <a:t>: </a:t>
            </a:r>
            <a:r>
              <a:rPr kumimoji="1" lang="ja-JP" altLang="en-US" dirty="0"/>
              <a:t>目標達成のための行動計画を作成し、実行します。</a:t>
            </a:r>
            <a:endParaRPr kumimoji="1" lang="en-US" altLang="ja-JP" dirty="0"/>
          </a:p>
          <a:p>
            <a:pPr marL="0" indent="0">
              <a:buNone/>
            </a:pPr>
            <a:r>
              <a:rPr kumimoji="1" lang="ja-JP" altLang="en-US" dirty="0"/>
              <a:t>サポートとフィードバック</a:t>
            </a:r>
            <a:r>
              <a:rPr kumimoji="1" lang="en-US" altLang="ja-JP" dirty="0"/>
              <a:t>: </a:t>
            </a:r>
            <a:r>
              <a:rPr kumimoji="1" lang="ja-JP" altLang="en-US" dirty="0"/>
              <a:t>定期的なサポートとフィードバックを通じて、進捗を確認し、調整。</a:t>
            </a:r>
            <a:endParaRPr kumimoji="1" lang="en-US" altLang="ja-JP" dirty="0"/>
          </a:p>
          <a:p>
            <a:pPr marL="0" indent="0">
              <a:buNone/>
            </a:pPr>
            <a:r>
              <a:rPr kumimoji="1" lang="ja-JP" altLang="en-US" dirty="0"/>
              <a:t>モチベーション維持</a:t>
            </a:r>
            <a:r>
              <a:rPr kumimoji="1" lang="en-US" altLang="ja-JP" dirty="0"/>
              <a:t>: </a:t>
            </a:r>
            <a:r>
              <a:rPr kumimoji="1" lang="ja-JP" altLang="en-US" dirty="0"/>
              <a:t>やる気を引き出し、目標に向かって継続的に努力するための支援。</a:t>
            </a:r>
          </a:p>
        </p:txBody>
      </p:sp>
    </p:spTree>
    <p:extLst>
      <p:ext uri="{BB962C8B-B14F-4D97-AF65-F5344CB8AC3E}">
        <p14:creationId xmlns:p14="http://schemas.microsoft.com/office/powerpoint/2010/main" val="3982034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64C94-F731-D495-4EAF-EC95A402BF4C}"/>
              </a:ext>
            </a:extLst>
          </p:cNvPr>
          <p:cNvSpPr>
            <a:spLocks noGrp="1"/>
          </p:cNvSpPr>
          <p:nvPr>
            <p:ph type="title"/>
          </p:nvPr>
        </p:nvSpPr>
        <p:spPr/>
        <p:txBody>
          <a:bodyPr/>
          <a:lstStyle/>
          <a:p>
            <a:r>
              <a:rPr kumimoji="1" lang="ja-JP" altLang="en-US" dirty="0"/>
              <a:t>家族に対するファミリーコーチング</a:t>
            </a:r>
          </a:p>
        </p:txBody>
      </p:sp>
      <p:sp>
        <p:nvSpPr>
          <p:cNvPr id="3" name="コンテンツ プレースホルダー 2">
            <a:extLst>
              <a:ext uri="{FF2B5EF4-FFF2-40B4-BE49-F238E27FC236}">
                <a16:creationId xmlns:a16="http://schemas.microsoft.com/office/drawing/2014/main" id="{C8F18241-D365-D5B4-0AC7-C9DDD8DDB25A}"/>
              </a:ext>
            </a:extLst>
          </p:cNvPr>
          <p:cNvSpPr>
            <a:spLocks noGrp="1"/>
          </p:cNvSpPr>
          <p:nvPr>
            <p:ph idx="1"/>
          </p:nvPr>
        </p:nvSpPr>
        <p:spPr/>
        <p:txBody>
          <a:bodyPr anchor="t"/>
          <a:lstStyle/>
          <a:p>
            <a:pPr marL="0" indent="0">
              <a:buNone/>
            </a:pPr>
            <a:r>
              <a:rPr kumimoji="1" lang="ja-JP" altLang="en-US" sz="1800" dirty="0"/>
              <a:t>ファミリーコーチング </a:t>
            </a:r>
            <a:r>
              <a:rPr kumimoji="1" lang="en-US" altLang="ja-JP" sz="1800" dirty="0"/>
              <a:t>(Family Coaching)</a:t>
            </a:r>
          </a:p>
          <a:p>
            <a:pPr marL="0" indent="0">
              <a:buNone/>
            </a:pPr>
            <a:r>
              <a:rPr kumimoji="1" lang="ja-JP" altLang="en-US" sz="1800" dirty="0"/>
              <a:t>コミュニケーションの向上</a:t>
            </a:r>
            <a:r>
              <a:rPr kumimoji="1" lang="en-US" altLang="ja-JP" sz="1800" dirty="0"/>
              <a:t>: </a:t>
            </a:r>
            <a:r>
              <a:rPr kumimoji="1" lang="ja-JP" altLang="en-US" sz="1800" dirty="0"/>
              <a:t>家族間の効果的なコミュニケーション方法を教え、誤解や対立を減らします。</a:t>
            </a:r>
            <a:endParaRPr kumimoji="1" lang="en-US" altLang="ja-JP" sz="1800" dirty="0"/>
          </a:p>
          <a:p>
            <a:pPr marL="0" indent="0">
              <a:buNone/>
            </a:pPr>
            <a:r>
              <a:rPr kumimoji="1" lang="ja-JP" altLang="en-US" sz="1800" dirty="0"/>
              <a:t>問題解決</a:t>
            </a:r>
            <a:r>
              <a:rPr kumimoji="1" lang="en-US" altLang="ja-JP" sz="1800" dirty="0"/>
              <a:t>: </a:t>
            </a:r>
            <a:r>
              <a:rPr kumimoji="1" lang="ja-JP" altLang="en-US" sz="1800" dirty="0"/>
              <a:t>家族内の問題や課題を解決するためのサポートを提供します。</a:t>
            </a:r>
            <a:endParaRPr kumimoji="1" lang="en-US" altLang="ja-JP" sz="1800" dirty="0"/>
          </a:p>
          <a:p>
            <a:pPr marL="0" indent="0">
              <a:buNone/>
            </a:pPr>
            <a:r>
              <a:rPr kumimoji="1" lang="ja-JP" altLang="en-US" sz="1800" dirty="0"/>
              <a:t>感情管理</a:t>
            </a:r>
            <a:r>
              <a:rPr kumimoji="1" lang="en-US" altLang="ja-JP" sz="1800" dirty="0"/>
              <a:t>: </a:t>
            </a:r>
            <a:r>
              <a:rPr kumimoji="1" lang="ja-JP" altLang="en-US" sz="1800" dirty="0"/>
              <a:t>家族全員が感情を適切にコントロールし、穏やかな関係を保つための技術を教えます。</a:t>
            </a:r>
            <a:endParaRPr kumimoji="1" lang="en-US" altLang="ja-JP" sz="1800" dirty="0"/>
          </a:p>
          <a:p>
            <a:pPr marL="0" indent="0">
              <a:buNone/>
            </a:pPr>
            <a:r>
              <a:rPr kumimoji="1" lang="ja-JP" altLang="en-US" sz="1800" dirty="0"/>
              <a:t>信頼と理解の構築</a:t>
            </a:r>
            <a:r>
              <a:rPr kumimoji="1" lang="en-US" altLang="ja-JP" sz="1800" dirty="0"/>
              <a:t>: </a:t>
            </a:r>
            <a:r>
              <a:rPr kumimoji="1" lang="ja-JP" altLang="en-US" sz="1800" dirty="0"/>
              <a:t>お互いの信頼を深め、理解を促進するためのサポートを行います。</a:t>
            </a:r>
            <a:endParaRPr kumimoji="1" lang="en-US" altLang="ja-JP" sz="1800" dirty="0"/>
          </a:p>
          <a:p>
            <a:pPr marL="0" indent="0">
              <a:buNone/>
            </a:pPr>
            <a:r>
              <a:rPr kumimoji="1" lang="ja-JP" altLang="en-US" sz="1800" dirty="0"/>
              <a:t>協力と連携の強化</a:t>
            </a:r>
            <a:r>
              <a:rPr kumimoji="1" lang="en-US" altLang="ja-JP" sz="1800" dirty="0"/>
              <a:t>: </a:t>
            </a:r>
            <a:r>
              <a:rPr kumimoji="1" lang="ja-JP" altLang="en-US" sz="1800" dirty="0"/>
              <a:t>家族全員が協力し、連携して目標を達成するための支援を行います。</a:t>
            </a:r>
          </a:p>
        </p:txBody>
      </p:sp>
    </p:spTree>
    <p:extLst>
      <p:ext uri="{BB962C8B-B14F-4D97-AF65-F5344CB8AC3E}">
        <p14:creationId xmlns:p14="http://schemas.microsoft.com/office/powerpoint/2010/main" val="81628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355D3C-2B76-34CB-92D2-0FDDC4EBCFAD}"/>
              </a:ext>
            </a:extLst>
          </p:cNvPr>
          <p:cNvSpPr>
            <a:spLocks noGrp="1"/>
          </p:cNvSpPr>
          <p:nvPr>
            <p:ph type="title"/>
          </p:nvPr>
        </p:nvSpPr>
        <p:spPr/>
        <p:txBody>
          <a:bodyPr/>
          <a:lstStyle/>
          <a:p>
            <a:r>
              <a:rPr kumimoji="1" lang="ja-JP" altLang="en-US" dirty="0"/>
              <a:t>コーチングを受ける必要性</a:t>
            </a:r>
          </a:p>
        </p:txBody>
      </p:sp>
      <p:sp>
        <p:nvSpPr>
          <p:cNvPr id="3" name="コンテンツ プレースホルダー 2">
            <a:extLst>
              <a:ext uri="{FF2B5EF4-FFF2-40B4-BE49-F238E27FC236}">
                <a16:creationId xmlns:a16="http://schemas.microsoft.com/office/drawing/2014/main" id="{46CC7363-9D9D-825B-5251-97A027042880}"/>
              </a:ext>
            </a:extLst>
          </p:cNvPr>
          <p:cNvSpPr>
            <a:spLocks noGrp="1"/>
          </p:cNvSpPr>
          <p:nvPr>
            <p:ph idx="1"/>
          </p:nvPr>
        </p:nvSpPr>
        <p:spPr>
          <a:xfrm>
            <a:off x="921967" y="2114527"/>
            <a:ext cx="10348065" cy="3634486"/>
          </a:xfrm>
        </p:spPr>
        <p:txBody>
          <a:bodyPr anchor="t"/>
          <a:lstStyle/>
          <a:p>
            <a:pPr marL="0" indent="0">
              <a:buNone/>
            </a:pPr>
            <a:r>
              <a:rPr kumimoji="1" lang="ja-JP" altLang="en-US" sz="3200" b="1" i="1" u="sng" dirty="0">
                <a:solidFill>
                  <a:srgbClr val="FF0000"/>
                </a:solidFill>
                <a:effectLst>
                  <a:outerShdw blurRad="38100" dist="38100" dir="2700000" algn="tl">
                    <a:srgbClr val="000000">
                      <a:alpha val="43137"/>
                    </a:srgbClr>
                  </a:outerShdw>
                </a:effectLst>
              </a:rPr>
              <a:t>「組織・個人の成長を加速し、目標達成を促進すること」</a:t>
            </a:r>
            <a:endParaRPr kumimoji="1" lang="en-US" altLang="ja-JP" sz="3200" b="1" i="1" u="sng" dirty="0">
              <a:solidFill>
                <a:srgbClr val="FF0000"/>
              </a:solidFill>
              <a:effectLst>
                <a:outerShdw blurRad="38100" dist="38100" dir="2700000" algn="tl">
                  <a:srgbClr val="000000">
                    <a:alpha val="43137"/>
                  </a:srgbClr>
                </a:outerShdw>
              </a:effectLst>
            </a:endParaRPr>
          </a:p>
          <a:p>
            <a:pPr marL="0" indent="0">
              <a:lnSpc>
                <a:spcPct val="200000"/>
              </a:lnSpc>
              <a:buNone/>
            </a:pPr>
            <a:r>
              <a:rPr kumimoji="1" lang="ja-JP" altLang="en-US" sz="2800" b="1" u="sng" dirty="0">
                <a:effectLst>
                  <a:outerShdw blurRad="38100" dist="38100" dir="2700000" algn="tl">
                    <a:srgbClr val="000000">
                      <a:alpha val="43137"/>
                    </a:srgbClr>
                  </a:outerShdw>
                </a:effectLst>
              </a:rPr>
              <a:t>①内省の時間</a:t>
            </a:r>
            <a:endParaRPr kumimoji="1" lang="en-US" altLang="ja-JP" sz="2800" b="1" u="sng" dirty="0">
              <a:effectLst>
                <a:outerShdw blurRad="38100" dist="38100" dir="2700000" algn="tl">
                  <a:srgbClr val="000000">
                    <a:alpha val="43137"/>
                  </a:srgbClr>
                </a:outerShdw>
              </a:effectLst>
            </a:endParaRPr>
          </a:p>
          <a:p>
            <a:pPr marL="0" indent="0">
              <a:lnSpc>
                <a:spcPct val="200000"/>
              </a:lnSpc>
              <a:buNone/>
            </a:pPr>
            <a:r>
              <a:rPr kumimoji="1" lang="ja-JP" altLang="en-US" sz="2800" b="1" u="sng" dirty="0">
                <a:effectLst>
                  <a:outerShdw blurRad="38100" dist="38100" dir="2700000" algn="tl">
                    <a:srgbClr val="000000">
                      <a:alpha val="43137"/>
                    </a:srgbClr>
                  </a:outerShdw>
                </a:effectLst>
              </a:rPr>
              <a:t>②思考の深さ・幅</a:t>
            </a:r>
            <a:endParaRPr kumimoji="1" lang="en-US" altLang="ja-JP" sz="2800" b="1" u="sng" dirty="0">
              <a:effectLst>
                <a:outerShdw blurRad="38100" dist="38100" dir="2700000" algn="tl">
                  <a:srgbClr val="000000">
                    <a:alpha val="43137"/>
                  </a:srgbClr>
                </a:outerShdw>
              </a:effectLst>
            </a:endParaRPr>
          </a:p>
          <a:p>
            <a:pPr marL="0" indent="0">
              <a:lnSpc>
                <a:spcPct val="200000"/>
              </a:lnSpc>
              <a:buNone/>
            </a:pPr>
            <a:r>
              <a:rPr kumimoji="1" lang="ja-JP" altLang="en-US" sz="2800" b="1" u="sng" dirty="0">
                <a:effectLst>
                  <a:outerShdw blurRad="38100" dist="38100" dir="2700000" algn="tl">
                    <a:srgbClr val="000000">
                      <a:alpha val="43137"/>
                    </a:srgbClr>
                  </a:outerShdw>
                </a:effectLst>
              </a:rPr>
              <a:t>③行動が促進</a:t>
            </a:r>
          </a:p>
        </p:txBody>
      </p:sp>
      <p:pic>
        <p:nvPicPr>
          <p:cNvPr id="4" name="図 3">
            <a:extLst>
              <a:ext uri="{FF2B5EF4-FFF2-40B4-BE49-F238E27FC236}">
                <a16:creationId xmlns:a16="http://schemas.microsoft.com/office/drawing/2014/main" id="{16DF6CAF-042B-A6D9-465B-29B810A334B4}"/>
              </a:ext>
            </a:extLst>
          </p:cNvPr>
          <p:cNvPicPr>
            <a:picLocks noChangeAspect="1"/>
          </p:cNvPicPr>
          <p:nvPr/>
        </p:nvPicPr>
        <p:blipFill rotWithShape="1">
          <a:blip r:embed="rId2"/>
          <a:srcRect t="23174"/>
          <a:stretch/>
        </p:blipFill>
        <p:spPr>
          <a:xfrm>
            <a:off x="5174032" y="3338276"/>
            <a:ext cx="6096000" cy="2634388"/>
          </a:xfrm>
          <a:prstGeom prst="rect">
            <a:avLst/>
          </a:prstGeom>
        </p:spPr>
      </p:pic>
    </p:spTree>
    <p:extLst>
      <p:ext uri="{BB962C8B-B14F-4D97-AF65-F5344CB8AC3E}">
        <p14:creationId xmlns:p14="http://schemas.microsoft.com/office/powerpoint/2010/main" val="206561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9F7BEA-F766-797F-9C38-FC5D39EC0D66}"/>
              </a:ext>
            </a:extLst>
          </p:cNvPr>
          <p:cNvSpPr>
            <a:spLocks noGrp="1"/>
          </p:cNvSpPr>
          <p:nvPr>
            <p:ph type="title"/>
          </p:nvPr>
        </p:nvSpPr>
        <p:spPr/>
        <p:txBody>
          <a:bodyPr/>
          <a:lstStyle/>
          <a:p>
            <a:r>
              <a:rPr kumimoji="1" lang="ja-JP" altLang="en-US" dirty="0"/>
              <a:t>人生を豊かにするライフコーチング</a:t>
            </a:r>
          </a:p>
        </p:txBody>
      </p:sp>
      <p:sp>
        <p:nvSpPr>
          <p:cNvPr id="3" name="コンテンツ プレースホルダー 2">
            <a:extLst>
              <a:ext uri="{FF2B5EF4-FFF2-40B4-BE49-F238E27FC236}">
                <a16:creationId xmlns:a16="http://schemas.microsoft.com/office/drawing/2014/main" id="{7D193957-A1C0-B446-7F11-11072A0FEE3F}"/>
              </a:ext>
            </a:extLst>
          </p:cNvPr>
          <p:cNvSpPr>
            <a:spLocks noGrp="1"/>
          </p:cNvSpPr>
          <p:nvPr>
            <p:ph idx="1"/>
          </p:nvPr>
        </p:nvSpPr>
        <p:spPr/>
        <p:txBody>
          <a:bodyPr anchor="t"/>
          <a:lstStyle/>
          <a:p>
            <a:pPr marL="0" indent="0">
              <a:buNone/>
            </a:pPr>
            <a:r>
              <a:rPr kumimoji="1" lang="ja-JP" altLang="en-US" sz="1800" dirty="0"/>
              <a:t>ライフコーチング </a:t>
            </a:r>
            <a:r>
              <a:rPr kumimoji="1" lang="en-US" altLang="ja-JP" sz="1800" dirty="0"/>
              <a:t>(Life Coaching)</a:t>
            </a:r>
          </a:p>
          <a:p>
            <a:pPr marL="0" indent="0">
              <a:buNone/>
            </a:pPr>
            <a:r>
              <a:rPr kumimoji="1" lang="ja-JP" altLang="en-US" sz="1800" dirty="0"/>
              <a:t>目標設定</a:t>
            </a:r>
            <a:r>
              <a:rPr kumimoji="1" lang="en-US" altLang="ja-JP" sz="1800" dirty="0"/>
              <a:t>: </a:t>
            </a:r>
            <a:r>
              <a:rPr kumimoji="1" lang="ja-JP" altLang="en-US" sz="1800" dirty="0"/>
              <a:t>仕事、健康、人間関係など、個人の生活のあらゆる分野において目標を明確にし、</a:t>
            </a:r>
            <a:endParaRPr kumimoji="1" lang="en-US" altLang="ja-JP" sz="1800" dirty="0"/>
          </a:p>
          <a:p>
            <a:pPr marL="0" indent="0">
              <a:buNone/>
            </a:pPr>
            <a:r>
              <a:rPr kumimoji="1" lang="en-US" altLang="ja-JP" sz="1800" dirty="0"/>
              <a:t>	</a:t>
            </a:r>
            <a:r>
              <a:rPr kumimoji="1" lang="ja-JP" altLang="en-US" sz="1800" dirty="0"/>
              <a:t>         それに向けた具体的な計画を立てます。（バランスホイール）</a:t>
            </a:r>
            <a:endParaRPr kumimoji="1" lang="en-US" altLang="ja-JP" sz="1800" dirty="0"/>
          </a:p>
          <a:p>
            <a:pPr marL="0" indent="0">
              <a:buNone/>
            </a:pPr>
            <a:r>
              <a:rPr kumimoji="1" lang="ja-JP" altLang="en-US" sz="1800" dirty="0"/>
              <a:t>バランスのとれた生活</a:t>
            </a:r>
            <a:r>
              <a:rPr kumimoji="1" lang="en-US" altLang="ja-JP" sz="1800" dirty="0"/>
              <a:t>: </a:t>
            </a:r>
            <a:r>
              <a:rPr kumimoji="1" lang="ja-JP" altLang="en-US" sz="1800" dirty="0"/>
              <a:t>仕事とプライベートのバランスをとり、充実した生活を送るための方法を提案。</a:t>
            </a:r>
            <a:endParaRPr kumimoji="1" lang="en-US" altLang="ja-JP" sz="1800" dirty="0"/>
          </a:p>
          <a:p>
            <a:pPr marL="0" indent="0">
              <a:buNone/>
            </a:pPr>
            <a:r>
              <a:rPr kumimoji="1" lang="ja-JP" altLang="en-US" sz="1800" dirty="0"/>
              <a:t>自己認識</a:t>
            </a:r>
            <a:r>
              <a:rPr kumimoji="1" lang="en-US" altLang="ja-JP" sz="1800" dirty="0"/>
              <a:t>: </a:t>
            </a:r>
            <a:r>
              <a:rPr kumimoji="1" lang="ja-JP" altLang="en-US" sz="1800" dirty="0"/>
              <a:t>自己理解を深め、強みや課題を認識する手助けをします。</a:t>
            </a:r>
            <a:endParaRPr kumimoji="1" lang="en-US" altLang="ja-JP" sz="1800" dirty="0"/>
          </a:p>
          <a:p>
            <a:pPr marL="0" indent="0">
              <a:buNone/>
            </a:pPr>
            <a:r>
              <a:rPr kumimoji="1" lang="ja-JP" altLang="en-US" sz="1800" dirty="0"/>
              <a:t>行動計画</a:t>
            </a:r>
            <a:r>
              <a:rPr kumimoji="1" lang="en-US" altLang="ja-JP" sz="1800" dirty="0"/>
              <a:t>: </a:t>
            </a:r>
            <a:r>
              <a:rPr kumimoji="1" lang="ja-JP" altLang="en-US" sz="1800" dirty="0"/>
              <a:t>目標達成のための具体的な行動計画を作成し、実行をサポートします。</a:t>
            </a:r>
            <a:endParaRPr kumimoji="1" lang="en-US" altLang="ja-JP" sz="1800" dirty="0"/>
          </a:p>
          <a:p>
            <a:pPr marL="0" indent="0">
              <a:buNone/>
            </a:pPr>
            <a:r>
              <a:rPr kumimoji="1" lang="ja-JP" altLang="en-US" sz="1800" dirty="0"/>
              <a:t>モチベーション維持</a:t>
            </a:r>
            <a:r>
              <a:rPr kumimoji="1" lang="en-US" altLang="ja-JP" sz="1800" dirty="0"/>
              <a:t>: </a:t>
            </a:r>
            <a:r>
              <a:rPr kumimoji="1" lang="ja-JP" altLang="en-US" sz="1800" dirty="0"/>
              <a:t>やる気を引き出し、継続的に目標に向かって努力するためのサポートを提供します。</a:t>
            </a:r>
          </a:p>
        </p:txBody>
      </p:sp>
    </p:spTree>
    <p:extLst>
      <p:ext uri="{BB962C8B-B14F-4D97-AF65-F5344CB8AC3E}">
        <p14:creationId xmlns:p14="http://schemas.microsoft.com/office/powerpoint/2010/main" val="1236768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DB25A4-9282-2BF1-0635-CFB234347E51}"/>
              </a:ext>
            </a:extLst>
          </p:cNvPr>
          <p:cNvSpPr>
            <a:spLocks noGrp="1"/>
          </p:cNvSpPr>
          <p:nvPr>
            <p:ph type="title"/>
          </p:nvPr>
        </p:nvSpPr>
        <p:spPr/>
        <p:txBody>
          <a:bodyPr/>
          <a:lstStyle/>
          <a:p>
            <a:r>
              <a:rPr kumimoji="1" lang="ja-JP" altLang="en-US" dirty="0"/>
              <a:t>経営者フェーズを上げるエグゼクティブコーチング</a:t>
            </a:r>
          </a:p>
        </p:txBody>
      </p:sp>
      <p:sp>
        <p:nvSpPr>
          <p:cNvPr id="3" name="コンテンツ プレースホルダー 2">
            <a:extLst>
              <a:ext uri="{FF2B5EF4-FFF2-40B4-BE49-F238E27FC236}">
                <a16:creationId xmlns:a16="http://schemas.microsoft.com/office/drawing/2014/main" id="{2F6A7128-36BB-FB59-4C37-1336AFA990CE}"/>
              </a:ext>
            </a:extLst>
          </p:cNvPr>
          <p:cNvSpPr>
            <a:spLocks noGrp="1"/>
          </p:cNvSpPr>
          <p:nvPr>
            <p:ph idx="1"/>
          </p:nvPr>
        </p:nvSpPr>
        <p:spPr/>
        <p:txBody>
          <a:bodyPr anchor="t"/>
          <a:lstStyle/>
          <a:p>
            <a:pPr marL="0" indent="0">
              <a:lnSpc>
                <a:spcPct val="150000"/>
              </a:lnSpc>
              <a:buNone/>
            </a:pPr>
            <a:r>
              <a:rPr kumimoji="1" lang="ja-JP" altLang="en-US" sz="1600" dirty="0"/>
              <a:t>エグゼクティブコーチング </a:t>
            </a:r>
            <a:r>
              <a:rPr kumimoji="1" lang="en-US" altLang="ja-JP" sz="1600" dirty="0"/>
              <a:t>(Executive Coaching)</a:t>
            </a:r>
          </a:p>
          <a:p>
            <a:pPr marL="0" indent="0">
              <a:lnSpc>
                <a:spcPct val="150000"/>
              </a:lnSpc>
              <a:buNone/>
            </a:pPr>
            <a:r>
              <a:rPr kumimoji="1" lang="ja-JP" altLang="en-US" sz="1600" dirty="0"/>
              <a:t>リーダーシップ開発</a:t>
            </a:r>
            <a:r>
              <a:rPr kumimoji="1" lang="en-US" altLang="ja-JP" sz="1600" dirty="0"/>
              <a:t>: </a:t>
            </a:r>
            <a:r>
              <a:rPr kumimoji="1" lang="ja-JP" altLang="en-US" sz="1600" dirty="0"/>
              <a:t>効果的なリーダーシップスキルの向上を目指し、経営層のリーダーとしての能力を強化します。</a:t>
            </a:r>
            <a:endParaRPr kumimoji="1" lang="en-US" altLang="ja-JP" sz="1600" dirty="0"/>
          </a:p>
          <a:p>
            <a:pPr marL="0" indent="0">
              <a:lnSpc>
                <a:spcPct val="150000"/>
              </a:lnSpc>
              <a:buNone/>
            </a:pPr>
            <a:r>
              <a:rPr kumimoji="1" lang="ja-JP" altLang="en-US" sz="1600" dirty="0"/>
              <a:t>戦略的思考</a:t>
            </a:r>
            <a:r>
              <a:rPr kumimoji="1" lang="en-US" altLang="ja-JP" sz="1600" dirty="0"/>
              <a:t>: </a:t>
            </a:r>
            <a:r>
              <a:rPr kumimoji="1" lang="ja-JP" altLang="en-US" sz="1600" dirty="0"/>
              <a:t>経営戦略の策定や実行をサポートし、組織の目標達成を促進します。</a:t>
            </a:r>
            <a:endParaRPr kumimoji="1" lang="en-US" altLang="ja-JP" sz="1600" dirty="0"/>
          </a:p>
          <a:p>
            <a:pPr marL="0" indent="0">
              <a:lnSpc>
                <a:spcPct val="150000"/>
              </a:lnSpc>
              <a:buNone/>
            </a:pPr>
            <a:r>
              <a:rPr kumimoji="1" lang="ja-JP" altLang="en-US" sz="1600" dirty="0"/>
              <a:t>意思決定能力の向上</a:t>
            </a:r>
            <a:r>
              <a:rPr kumimoji="1" lang="en-US" altLang="ja-JP" sz="1600" dirty="0"/>
              <a:t>: </a:t>
            </a:r>
            <a:r>
              <a:rPr kumimoji="1" lang="ja-JP" altLang="en-US" sz="1600" dirty="0"/>
              <a:t>重要な意思決定を迅速かつ効果的に行うためのサポートを提供します。</a:t>
            </a:r>
            <a:endParaRPr kumimoji="1" lang="en-US" altLang="ja-JP" sz="1600" dirty="0"/>
          </a:p>
          <a:p>
            <a:pPr marL="0" indent="0">
              <a:lnSpc>
                <a:spcPct val="150000"/>
              </a:lnSpc>
              <a:buNone/>
            </a:pPr>
            <a:r>
              <a:rPr kumimoji="1" lang="ja-JP" altLang="en-US" sz="1600" dirty="0"/>
              <a:t>コミュニケーションスキルの強化</a:t>
            </a:r>
            <a:r>
              <a:rPr kumimoji="1" lang="en-US" altLang="ja-JP" sz="1600" dirty="0"/>
              <a:t>: </a:t>
            </a:r>
            <a:r>
              <a:rPr kumimoji="1" lang="ja-JP" altLang="en-US" sz="1600" dirty="0"/>
              <a:t>組織内外での効果的なコミュニケーションを支援します。</a:t>
            </a:r>
            <a:endParaRPr kumimoji="1" lang="en-US" altLang="ja-JP" sz="1600" dirty="0"/>
          </a:p>
          <a:p>
            <a:pPr marL="0" indent="0">
              <a:lnSpc>
                <a:spcPct val="150000"/>
              </a:lnSpc>
              <a:buNone/>
            </a:pPr>
            <a:r>
              <a:rPr kumimoji="1" lang="ja-JP" altLang="en-US" sz="1600" dirty="0"/>
              <a:t>パフォーマンス向上</a:t>
            </a:r>
            <a:r>
              <a:rPr kumimoji="1" lang="en-US" altLang="ja-JP" sz="1600" dirty="0"/>
              <a:t>: </a:t>
            </a:r>
            <a:r>
              <a:rPr kumimoji="1" lang="ja-JP" altLang="en-US" sz="1600" dirty="0"/>
              <a:t>個々の業績評価やフィードバックを行い、パフォーマンスを最大化します。</a:t>
            </a:r>
          </a:p>
        </p:txBody>
      </p:sp>
    </p:spTree>
    <p:extLst>
      <p:ext uri="{BB962C8B-B14F-4D97-AF65-F5344CB8AC3E}">
        <p14:creationId xmlns:p14="http://schemas.microsoft.com/office/powerpoint/2010/main" val="437607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2B8A514-F00D-33A3-D282-C0ED3519F95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361" b="28913"/>
          <a:stretch/>
        </p:blipFill>
        <p:spPr>
          <a:xfrm>
            <a:off x="0" y="0"/>
            <a:ext cx="12191999" cy="6858000"/>
          </a:xfrm>
          <a:prstGeom prst="rect">
            <a:avLst/>
          </a:prstGeom>
        </p:spPr>
      </p:pic>
      <p:sp>
        <p:nvSpPr>
          <p:cNvPr id="6" name="正方形/長方形 5">
            <a:extLst>
              <a:ext uri="{FF2B5EF4-FFF2-40B4-BE49-F238E27FC236}">
                <a16:creationId xmlns:a16="http://schemas.microsoft.com/office/drawing/2014/main" id="{BBFCEBDC-92DD-CFF3-46D2-9EF2EF7F0F79}"/>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7E3855DC-4A29-BB90-AD52-C590B19B0A6F}"/>
              </a:ext>
            </a:extLst>
          </p:cNvPr>
          <p:cNvSpPr/>
          <p:nvPr/>
        </p:nvSpPr>
        <p:spPr>
          <a:xfrm>
            <a:off x="3106239" y="2551837"/>
            <a:ext cx="5979521" cy="1754326"/>
          </a:xfrm>
          <a:prstGeom prst="rect">
            <a:avLst/>
          </a:prstGeom>
          <a:solidFill>
            <a:srgbClr val="00B0F0"/>
          </a:solidFill>
        </p:spPr>
        <p:txBody>
          <a:bodyPr wrap="non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rPr>
              <a:t>コーチングの答え</a:t>
            </a:r>
            <a:endParaRPr lang="en-US" altLang="ja-JP"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endParaRPr>
          </a:p>
          <a:p>
            <a:pPr algn="ctr"/>
            <a:r>
              <a:rPr lang="ja-JP"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rPr>
              <a:t>～ヒーローを作る～</a:t>
            </a:r>
            <a:endPar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ea"/>
            </a:endParaRPr>
          </a:p>
        </p:txBody>
      </p:sp>
    </p:spTree>
    <p:extLst>
      <p:ext uri="{BB962C8B-B14F-4D97-AF65-F5344CB8AC3E}">
        <p14:creationId xmlns:p14="http://schemas.microsoft.com/office/powerpoint/2010/main" val="3110834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テーブル上に置かれたカレンダー">
            <a:extLst>
              <a:ext uri="{FF2B5EF4-FFF2-40B4-BE49-F238E27FC236}">
                <a16:creationId xmlns:a16="http://schemas.microsoft.com/office/drawing/2014/main" id="{6CCB2025-43C6-B3A0-7B8D-1E8C93AD5675}"/>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F957AA0A-1758-39A7-A6A4-428B0592D2CE}"/>
              </a:ext>
            </a:extLst>
          </p:cNvPr>
          <p:cNvSpPr>
            <a:spLocks noGrp="1"/>
          </p:cNvSpPr>
          <p:nvPr>
            <p:ph type="title"/>
          </p:nvPr>
        </p:nvSpPr>
        <p:spPr>
          <a:xfrm>
            <a:off x="1023870" y="702156"/>
            <a:ext cx="10144260" cy="1013800"/>
          </a:xfrm>
        </p:spPr>
        <p:txBody>
          <a:bodyPr>
            <a:normAutofit/>
          </a:bodyPr>
          <a:lstStyle/>
          <a:p>
            <a:r>
              <a:rPr kumimoji="1" lang="ja-JP" altLang="en-US">
                <a:solidFill>
                  <a:schemeClr val="tx1"/>
                </a:solidFill>
              </a:rPr>
              <a:t>まとめ</a:t>
            </a:r>
          </a:p>
        </p:txBody>
      </p:sp>
      <p:sp>
        <p:nvSpPr>
          <p:cNvPr id="3" name="コンテンツ プレースホルダー 2">
            <a:extLst>
              <a:ext uri="{FF2B5EF4-FFF2-40B4-BE49-F238E27FC236}">
                <a16:creationId xmlns:a16="http://schemas.microsoft.com/office/drawing/2014/main" id="{FB4FD4F1-3278-DACD-9267-6F73113CD53A}"/>
              </a:ext>
            </a:extLst>
          </p:cNvPr>
          <p:cNvSpPr>
            <a:spLocks noGrp="1"/>
          </p:cNvSpPr>
          <p:nvPr>
            <p:ph idx="1"/>
          </p:nvPr>
        </p:nvSpPr>
        <p:spPr>
          <a:xfrm>
            <a:off x="965199" y="2180496"/>
            <a:ext cx="10261602" cy="3678303"/>
          </a:xfrm>
        </p:spPr>
        <p:txBody>
          <a:bodyPr>
            <a:normAutofit fontScale="92500" lnSpcReduction="10000"/>
          </a:bodyPr>
          <a:lstStyle/>
          <a:p>
            <a:pPr>
              <a:lnSpc>
                <a:spcPct val="110000"/>
              </a:lnSpc>
            </a:pPr>
            <a:r>
              <a:rPr kumimoji="1" lang="ja-JP" altLang="en-US" sz="3500" b="1" i="1" u="sng" dirty="0">
                <a:effectLst>
                  <a:outerShdw blurRad="38100" dist="38100" dir="2700000" algn="tl">
                    <a:srgbClr val="000000">
                      <a:alpha val="43137"/>
                    </a:srgbClr>
                  </a:outerShdw>
                </a:effectLst>
              </a:rPr>
              <a:t>自分の才能が言語化できる</a:t>
            </a:r>
            <a:endParaRPr kumimoji="1" lang="en-US" altLang="ja-JP" sz="3500" b="1" i="1" u="sng" dirty="0">
              <a:effectLst>
                <a:outerShdw blurRad="38100" dist="38100" dir="2700000" algn="tl">
                  <a:srgbClr val="000000">
                    <a:alpha val="43137"/>
                  </a:srgbClr>
                </a:outerShdw>
              </a:effectLst>
            </a:endParaRPr>
          </a:p>
          <a:p>
            <a:pPr>
              <a:lnSpc>
                <a:spcPct val="110000"/>
              </a:lnSpc>
            </a:pPr>
            <a:r>
              <a:rPr kumimoji="1" lang="ja-JP" altLang="en-US" sz="3500" b="1" i="1" u="sng" dirty="0">
                <a:effectLst>
                  <a:outerShdw blurRad="38100" dist="38100" dir="2700000" algn="tl">
                    <a:srgbClr val="000000">
                      <a:alpha val="43137"/>
                    </a:srgbClr>
                  </a:outerShdw>
                </a:effectLst>
              </a:rPr>
              <a:t>人生の目的を明らかにできる</a:t>
            </a:r>
            <a:endParaRPr kumimoji="1" lang="en-US" altLang="ja-JP" sz="3500" b="1" i="1" u="sng" dirty="0">
              <a:effectLst>
                <a:outerShdw blurRad="38100" dist="38100" dir="2700000" algn="tl">
                  <a:srgbClr val="000000">
                    <a:alpha val="43137"/>
                  </a:srgbClr>
                </a:outerShdw>
              </a:effectLst>
            </a:endParaRPr>
          </a:p>
          <a:p>
            <a:pPr>
              <a:lnSpc>
                <a:spcPct val="110000"/>
              </a:lnSpc>
            </a:pPr>
            <a:r>
              <a:rPr kumimoji="1" lang="ja-JP" altLang="en-US" sz="3500" b="1" i="1" u="sng" dirty="0">
                <a:effectLst>
                  <a:outerShdw blurRad="38100" dist="38100" dir="2700000" algn="tl">
                    <a:srgbClr val="000000">
                      <a:alpha val="43137"/>
                    </a:srgbClr>
                  </a:outerShdw>
                </a:effectLst>
              </a:rPr>
              <a:t>日々のパフォーマンスが最大化される</a:t>
            </a:r>
            <a:endParaRPr kumimoji="1" lang="en-US" altLang="ja-JP" sz="3500" b="1" i="1" u="sng" dirty="0">
              <a:effectLst>
                <a:outerShdw blurRad="38100" dist="38100" dir="2700000" algn="tl">
                  <a:srgbClr val="000000">
                    <a:alpha val="43137"/>
                  </a:srgbClr>
                </a:outerShdw>
              </a:effectLst>
            </a:endParaRPr>
          </a:p>
          <a:p>
            <a:pPr marL="0" indent="0">
              <a:lnSpc>
                <a:spcPct val="110000"/>
              </a:lnSpc>
              <a:buNone/>
            </a:pPr>
            <a:r>
              <a:rPr kumimoji="1" lang="ja-JP" altLang="en-US" sz="1900" dirty="0"/>
              <a:t>コーチングスキルの多くが、内省的に課題と向き合うことを促進するものです。 </a:t>
            </a:r>
            <a:endParaRPr kumimoji="1" lang="en-US" altLang="ja-JP" sz="1900" dirty="0"/>
          </a:p>
          <a:p>
            <a:pPr marL="0" indent="0">
              <a:lnSpc>
                <a:spcPct val="110000"/>
              </a:lnSpc>
              <a:buNone/>
            </a:pPr>
            <a:r>
              <a:rPr kumimoji="1" lang="ja-JP" altLang="en-US" sz="1900" dirty="0"/>
              <a:t>コーチングスキルをもっているということはすなわち、自立的かつ内省的に課題と向き合い、</a:t>
            </a:r>
            <a:endParaRPr kumimoji="1" lang="en-US" altLang="ja-JP" sz="1900" dirty="0"/>
          </a:p>
          <a:p>
            <a:pPr marL="0" indent="0">
              <a:lnSpc>
                <a:spcPct val="110000"/>
              </a:lnSpc>
              <a:buNone/>
            </a:pPr>
            <a:r>
              <a:rPr kumimoji="1" lang="ja-JP" altLang="en-US" sz="1900" dirty="0"/>
              <a:t>主体的に解決できる考え方を知っている、ということも意味します。</a:t>
            </a:r>
            <a:endParaRPr kumimoji="1" lang="en-US" altLang="ja-JP" sz="1900" dirty="0"/>
          </a:p>
          <a:p>
            <a:pPr marL="0" indent="0">
              <a:lnSpc>
                <a:spcPct val="110000"/>
              </a:lnSpc>
              <a:buNone/>
            </a:pPr>
            <a:r>
              <a:rPr kumimoji="1" lang="ja-JP" altLang="en-US" sz="1900" dirty="0"/>
              <a:t>人間の原理原則と自分</a:t>
            </a:r>
            <a:r>
              <a:rPr kumimoji="1" lang="ja-JP" altLang="en-US" sz="1900"/>
              <a:t>を知り、最高のゴールと最高の自分を設定することが</a:t>
            </a:r>
            <a:r>
              <a:rPr kumimoji="1" lang="ja-JP" altLang="en-US" sz="1900" dirty="0"/>
              <a:t>、最大の</a:t>
            </a:r>
            <a:r>
              <a:rPr kumimoji="1" lang="ja-JP" altLang="en-US" sz="1900"/>
              <a:t>目的です。</a:t>
            </a:r>
            <a:endParaRPr kumimoji="1" lang="ja-JP" altLang="en-US" sz="1900" dirty="0"/>
          </a:p>
        </p:txBody>
      </p:sp>
    </p:spTree>
    <p:extLst>
      <p:ext uri="{BB962C8B-B14F-4D97-AF65-F5344CB8AC3E}">
        <p14:creationId xmlns:p14="http://schemas.microsoft.com/office/powerpoint/2010/main" val="22026126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8BCF2-BFA3-65CA-E97C-BB29B740C2A7}"/>
            </a:ext>
          </a:extLst>
        </p:cNvPr>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AAD7349B-2A6E-E66C-B20B-BD7425539556}"/>
              </a:ext>
            </a:extLst>
          </p:cNvPr>
          <p:cNvGrpSpPr/>
          <p:nvPr/>
        </p:nvGrpSpPr>
        <p:grpSpPr>
          <a:xfrm>
            <a:off x="0" y="0"/>
            <a:ext cx="12192000" cy="6858000"/>
            <a:chOff x="0" y="0"/>
            <a:chExt cx="12192000" cy="6858000"/>
          </a:xfrm>
        </p:grpSpPr>
        <p:sp>
          <p:nvSpPr>
            <p:cNvPr id="4" name="正方形/長方形 3">
              <a:extLst>
                <a:ext uri="{FF2B5EF4-FFF2-40B4-BE49-F238E27FC236}">
                  <a16:creationId xmlns:a16="http://schemas.microsoft.com/office/drawing/2014/main" id="{EAD7C6A9-7F1F-CFAB-4B55-56552310739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139D5FC4-9877-2A08-182B-1BB8D399AB78}"/>
                </a:ext>
              </a:extLst>
            </p:cNvPr>
            <p:cNvSpPr/>
            <p:nvPr/>
          </p:nvSpPr>
          <p:spPr>
            <a:xfrm>
              <a:off x="0" y="148281"/>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7980082-0CB4-E698-2126-D155A35034D3}"/>
                </a:ext>
              </a:extLst>
            </p:cNvPr>
            <p:cNvSpPr/>
            <p:nvPr/>
          </p:nvSpPr>
          <p:spPr>
            <a:xfrm>
              <a:off x="0" y="6561438"/>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437EF2CE-9A0A-3432-DF86-914ABC55A3D7}"/>
                </a:ext>
              </a:extLst>
            </p:cNvPr>
            <p:cNvGrpSpPr/>
            <p:nvPr/>
          </p:nvGrpSpPr>
          <p:grpSpPr>
            <a:xfrm>
              <a:off x="226293" y="1241659"/>
              <a:ext cx="11483509" cy="5171498"/>
              <a:chOff x="207042" y="842485"/>
              <a:chExt cx="11483509" cy="5624712"/>
            </a:xfrm>
          </p:grpSpPr>
          <p:grpSp>
            <p:nvGrpSpPr>
              <p:cNvPr id="20" name="グループ化 19">
                <a:extLst>
                  <a:ext uri="{FF2B5EF4-FFF2-40B4-BE49-F238E27FC236}">
                    <a16:creationId xmlns:a16="http://schemas.microsoft.com/office/drawing/2014/main" id="{3F8E8B5C-5C7E-081F-1C82-49FA2CCEF362}"/>
                  </a:ext>
                </a:extLst>
              </p:cNvPr>
              <p:cNvGrpSpPr/>
              <p:nvPr/>
            </p:nvGrpSpPr>
            <p:grpSpPr>
              <a:xfrm>
                <a:off x="207042" y="842485"/>
                <a:ext cx="11139383" cy="5624712"/>
                <a:chOff x="207042" y="842485"/>
                <a:chExt cx="11139383" cy="5624712"/>
              </a:xfrm>
            </p:grpSpPr>
            <p:grpSp>
              <p:nvGrpSpPr>
                <p:cNvPr id="18" name="グループ化 17">
                  <a:extLst>
                    <a:ext uri="{FF2B5EF4-FFF2-40B4-BE49-F238E27FC236}">
                      <a16:creationId xmlns:a16="http://schemas.microsoft.com/office/drawing/2014/main" id="{4B7CB2D8-0059-59FB-57E0-33D1AC5A3CB2}"/>
                    </a:ext>
                  </a:extLst>
                </p:cNvPr>
                <p:cNvGrpSpPr/>
                <p:nvPr/>
              </p:nvGrpSpPr>
              <p:grpSpPr>
                <a:xfrm>
                  <a:off x="207042" y="842485"/>
                  <a:ext cx="11139383" cy="5173030"/>
                  <a:chOff x="207042" y="842485"/>
                  <a:chExt cx="11139383" cy="5173030"/>
                </a:xfrm>
              </p:grpSpPr>
              <p:grpSp>
                <p:nvGrpSpPr>
                  <p:cNvPr id="13" name="グループ化 12">
                    <a:extLst>
                      <a:ext uri="{FF2B5EF4-FFF2-40B4-BE49-F238E27FC236}">
                        <a16:creationId xmlns:a16="http://schemas.microsoft.com/office/drawing/2014/main" id="{C2537C91-CA88-F63D-5B1C-8FBA64C53C12}"/>
                      </a:ext>
                    </a:extLst>
                  </p:cNvPr>
                  <p:cNvGrpSpPr/>
                  <p:nvPr/>
                </p:nvGrpSpPr>
                <p:grpSpPr>
                  <a:xfrm>
                    <a:off x="845574" y="842485"/>
                    <a:ext cx="10500851" cy="5173030"/>
                    <a:chOff x="993059" y="1089225"/>
                    <a:chExt cx="6843251" cy="5173030"/>
                  </a:xfrm>
                </p:grpSpPr>
                <p:cxnSp>
                  <p:nvCxnSpPr>
                    <p:cNvPr id="7" name="直線コネクタ 6">
                      <a:extLst>
                        <a:ext uri="{FF2B5EF4-FFF2-40B4-BE49-F238E27FC236}">
                          <a16:creationId xmlns:a16="http://schemas.microsoft.com/office/drawing/2014/main" id="{8CA46578-BC29-60FE-ADE7-4BEB6B91F40A}"/>
                        </a:ext>
                      </a:extLst>
                    </p:cNvPr>
                    <p:cNvCxnSpPr>
                      <a:cxnSpLocks/>
                    </p:cNvCxnSpPr>
                    <p:nvPr/>
                  </p:nvCxnSpPr>
                  <p:spPr>
                    <a:xfrm>
                      <a:off x="1012723" y="1089225"/>
                      <a:ext cx="0" cy="517303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CFB9F24D-F61E-07CB-C019-DF15F4F41666}"/>
                        </a:ext>
                      </a:extLst>
                    </p:cNvPr>
                    <p:cNvCxnSpPr>
                      <a:cxnSpLocks/>
                    </p:cNvCxnSpPr>
                    <p:nvPr/>
                  </p:nvCxnSpPr>
                  <p:spPr>
                    <a:xfrm flipH="1">
                      <a:off x="993059" y="6250364"/>
                      <a:ext cx="6843251" cy="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7" name="グループ化 16">
                    <a:extLst>
                      <a:ext uri="{FF2B5EF4-FFF2-40B4-BE49-F238E27FC236}">
                        <a16:creationId xmlns:a16="http://schemas.microsoft.com/office/drawing/2014/main" id="{1B610A2A-E9E1-81FF-D9EC-A4041CE68E61}"/>
                      </a:ext>
                    </a:extLst>
                  </p:cNvPr>
                  <p:cNvGrpSpPr/>
                  <p:nvPr/>
                </p:nvGrpSpPr>
                <p:grpSpPr>
                  <a:xfrm>
                    <a:off x="207042" y="1248752"/>
                    <a:ext cx="461665" cy="4360494"/>
                    <a:chOff x="207042" y="1252523"/>
                    <a:chExt cx="461665" cy="4360494"/>
                  </a:xfrm>
                </p:grpSpPr>
                <p:sp>
                  <p:nvSpPr>
                    <p:cNvPr id="14" name="テキスト ボックス 13">
                      <a:extLst>
                        <a:ext uri="{FF2B5EF4-FFF2-40B4-BE49-F238E27FC236}">
                          <a16:creationId xmlns:a16="http://schemas.microsoft.com/office/drawing/2014/main" id="{F4941824-C556-B23B-4E1E-ADC72AA9A60B}"/>
                        </a:ext>
                      </a:extLst>
                    </p:cNvPr>
                    <p:cNvSpPr txBox="1"/>
                    <p:nvPr/>
                  </p:nvSpPr>
                  <p:spPr>
                    <a:xfrm>
                      <a:off x="207042" y="1997260"/>
                      <a:ext cx="461665" cy="2871020"/>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vert="eaVert" wrap="square" rtlCol="0">
                      <a:spAutoFit/>
                    </a:bodyPr>
                    <a:lstStyle/>
                    <a:p>
                      <a:pPr algn="dist"/>
                      <a:r>
                        <a:rPr lang="ja-JP" altLang="en-US" dirty="0"/>
                        <a:t>目標達成レベル</a:t>
                      </a:r>
                      <a:endParaRPr kumimoji="1" lang="ja-JP" altLang="en-US" dirty="0"/>
                    </a:p>
                  </p:txBody>
                </p:sp>
                <p:sp>
                  <p:nvSpPr>
                    <p:cNvPr id="15" name="テキスト ボックス 14">
                      <a:extLst>
                        <a:ext uri="{FF2B5EF4-FFF2-40B4-BE49-F238E27FC236}">
                          <a16:creationId xmlns:a16="http://schemas.microsoft.com/office/drawing/2014/main" id="{F8DE47EA-5904-6DA2-20D4-808B43487186}"/>
                        </a:ext>
                      </a:extLst>
                    </p:cNvPr>
                    <p:cNvSpPr txBox="1"/>
                    <p:nvPr/>
                  </p:nvSpPr>
                  <p:spPr>
                    <a:xfrm>
                      <a:off x="207042" y="1252523"/>
                      <a:ext cx="461665" cy="369332"/>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kumimoji="1" lang="ja-JP" altLang="en-US" dirty="0"/>
                        <a:t>高</a:t>
                      </a:r>
                    </a:p>
                  </p:txBody>
                </p:sp>
                <p:sp>
                  <p:nvSpPr>
                    <p:cNvPr id="16" name="テキスト ボックス 15">
                      <a:extLst>
                        <a:ext uri="{FF2B5EF4-FFF2-40B4-BE49-F238E27FC236}">
                          <a16:creationId xmlns:a16="http://schemas.microsoft.com/office/drawing/2014/main" id="{25E6B5DF-C93B-944F-BDD5-B83B3BACFFC2}"/>
                        </a:ext>
                      </a:extLst>
                    </p:cNvPr>
                    <p:cNvSpPr txBox="1"/>
                    <p:nvPr/>
                  </p:nvSpPr>
                  <p:spPr>
                    <a:xfrm>
                      <a:off x="207042" y="5243685"/>
                      <a:ext cx="461665" cy="369332"/>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ja-JP" altLang="en-US" dirty="0"/>
                        <a:t>低</a:t>
                      </a:r>
                      <a:endParaRPr kumimoji="1" lang="ja-JP" altLang="en-US" dirty="0"/>
                    </a:p>
                  </p:txBody>
                </p:sp>
              </p:grpSp>
            </p:grpSp>
            <p:sp>
              <p:nvSpPr>
                <p:cNvPr id="19" name="テキスト ボックス 18">
                  <a:extLst>
                    <a:ext uri="{FF2B5EF4-FFF2-40B4-BE49-F238E27FC236}">
                      <a16:creationId xmlns:a16="http://schemas.microsoft.com/office/drawing/2014/main" id="{E6F3AF7A-9161-3E10-188F-5CD78FF1F4E0}"/>
                    </a:ext>
                  </a:extLst>
                </p:cNvPr>
                <p:cNvSpPr txBox="1"/>
                <p:nvPr/>
              </p:nvSpPr>
              <p:spPr>
                <a:xfrm>
                  <a:off x="5545600" y="6097865"/>
                  <a:ext cx="1101213" cy="369332"/>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kumimoji="1" lang="ja-JP" altLang="en-US" dirty="0"/>
                    <a:t>時  間</a:t>
                  </a:r>
                </a:p>
              </p:txBody>
            </p:sp>
          </p:grpSp>
          <p:cxnSp>
            <p:nvCxnSpPr>
              <p:cNvPr id="24" name="直線矢印コネクタ 23">
                <a:extLst>
                  <a:ext uri="{FF2B5EF4-FFF2-40B4-BE49-F238E27FC236}">
                    <a16:creationId xmlns:a16="http://schemas.microsoft.com/office/drawing/2014/main" id="{A93B3E82-7ACF-C50A-5B95-11417699D6FF}"/>
                  </a:ext>
                </a:extLst>
              </p:cNvPr>
              <p:cNvCxnSpPr/>
              <p:nvPr/>
            </p:nvCxnSpPr>
            <p:spPr>
              <a:xfrm flipV="1">
                <a:off x="845574" y="1789471"/>
                <a:ext cx="7934632" cy="4214153"/>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26" name="直線矢印コネクタ 25">
                <a:extLst>
                  <a:ext uri="{FF2B5EF4-FFF2-40B4-BE49-F238E27FC236}">
                    <a16:creationId xmlns:a16="http://schemas.microsoft.com/office/drawing/2014/main" id="{67C8B839-BE17-56A1-9809-EF62D7179CAE}"/>
                  </a:ext>
                </a:extLst>
              </p:cNvPr>
              <p:cNvCxnSpPr/>
              <p:nvPr/>
            </p:nvCxnSpPr>
            <p:spPr>
              <a:xfrm flipV="1">
                <a:off x="845574" y="4704033"/>
                <a:ext cx="7934631" cy="129959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B141CB69-FA27-0F1A-3742-49A2972E846F}"/>
                  </a:ext>
                </a:extLst>
              </p:cNvPr>
              <p:cNvSpPr/>
              <p:nvPr/>
            </p:nvSpPr>
            <p:spPr>
              <a:xfrm>
                <a:off x="845574" y="5707064"/>
                <a:ext cx="1022554" cy="29656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Ｓｔａｒｔ</a:t>
                </a:r>
              </a:p>
            </p:txBody>
          </p:sp>
          <p:sp>
            <p:nvSpPr>
              <p:cNvPr id="27" name="四角形: 角を丸くする 26">
                <a:extLst>
                  <a:ext uri="{FF2B5EF4-FFF2-40B4-BE49-F238E27FC236}">
                    <a16:creationId xmlns:a16="http://schemas.microsoft.com/office/drawing/2014/main" id="{8E46E3C9-5764-E904-0D98-57E5BF81589A}"/>
                  </a:ext>
                </a:extLst>
              </p:cNvPr>
              <p:cNvSpPr/>
              <p:nvPr/>
            </p:nvSpPr>
            <p:spPr>
              <a:xfrm>
                <a:off x="8810380" y="993058"/>
                <a:ext cx="2870339" cy="796395"/>
              </a:xfrm>
              <a:prstGeom prst="round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コーチングを受けた未来</a:t>
                </a:r>
                <a:endParaRPr kumimoji="1" lang="en-US" altLang="ja-JP" dirty="0"/>
              </a:p>
              <a:p>
                <a:pPr algn="ctr"/>
                <a:r>
                  <a:rPr lang="ja-JP" altLang="en-US" dirty="0"/>
                  <a:t>（最高のゴール）</a:t>
                </a:r>
                <a:endParaRPr kumimoji="1" lang="ja-JP" altLang="en-US" dirty="0"/>
              </a:p>
            </p:txBody>
          </p:sp>
          <p:sp>
            <p:nvSpPr>
              <p:cNvPr id="28" name="四角形: 角を丸くする 27">
                <a:extLst>
                  <a:ext uri="{FF2B5EF4-FFF2-40B4-BE49-F238E27FC236}">
                    <a16:creationId xmlns:a16="http://schemas.microsoft.com/office/drawing/2014/main" id="{E0E1BE67-1072-984D-4767-FB4E3B42D74F}"/>
                  </a:ext>
                </a:extLst>
              </p:cNvPr>
              <p:cNvSpPr/>
              <p:nvPr/>
            </p:nvSpPr>
            <p:spPr>
              <a:xfrm>
                <a:off x="8820212" y="4305835"/>
                <a:ext cx="2870339" cy="7963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t>コーチングを受けなかった未来</a:t>
                </a:r>
                <a:endParaRPr kumimoji="1" lang="en-US" altLang="ja-JP" sz="1400" dirty="0"/>
              </a:p>
              <a:p>
                <a:pPr algn="ctr"/>
                <a:r>
                  <a:rPr lang="ja-JP" altLang="en-US" sz="1400" dirty="0"/>
                  <a:t>（現状維持のゴール設定）</a:t>
                </a:r>
                <a:endParaRPr kumimoji="1" lang="ja-JP" altLang="en-US" sz="1400" dirty="0"/>
              </a:p>
            </p:txBody>
          </p:sp>
          <p:sp>
            <p:nvSpPr>
              <p:cNvPr id="29" name="正方形/長方形 28">
                <a:extLst>
                  <a:ext uri="{FF2B5EF4-FFF2-40B4-BE49-F238E27FC236}">
                    <a16:creationId xmlns:a16="http://schemas.microsoft.com/office/drawing/2014/main" id="{DE4F6F70-BE04-0948-B1F6-57D7EF6AF97E}"/>
                  </a:ext>
                </a:extLst>
              </p:cNvPr>
              <p:cNvSpPr/>
              <p:nvPr/>
            </p:nvSpPr>
            <p:spPr>
              <a:xfrm>
                <a:off x="4877479" y="3428999"/>
                <a:ext cx="865238" cy="31158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目標</a:t>
                </a:r>
              </a:p>
            </p:txBody>
          </p:sp>
          <p:sp>
            <p:nvSpPr>
              <p:cNvPr id="30" name="正方形/長方形 29">
                <a:extLst>
                  <a:ext uri="{FF2B5EF4-FFF2-40B4-BE49-F238E27FC236}">
                    <a16:creationId xmlns:a16="http://schemas.microsoft.com/office/drawing/2014/main" id="{6806518E-C1DF-D377-225D-A0F1411CDCA6}"/>
                  </a:ext>
                </a:extLst>
              </p:cNvPr>
              <p:cNvSpPr/>
              <p:nvPr/>
            </p:nvSpPr>
            <p:spPr>
              <a:xfrm>
                <a:off x="2630129" y="4623804"/>
                <a:ext cx="865238" cy="31158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目標</a:t>
                </a:r>
              </a:p>
            </p:txBody>
          </p:sp>
          <p:sp>
            <p:nvSpPr>
              <p:cNvPr id="31" name="正方形/長方形 30">
                <a:extLst>
                  <a:ext uri="{FF2B5EF4-FFF2-40B4-BE49-F238E27FC236}">
                    <a16:creationId xmlns:a16="http://schemas.microsoft.com/office/drawing/2014/main" id="{B826C2E1-09E5-C35E-4D9B-734DF9B984B1}"/>
                  </a:ext>
                </a:extLst>
              </p:cNvPr>
              <p:cNvSpPr/>
              <p:nvPr/>
            </p:nvSpPr>
            <p:spPr>
              <a:xfrm>
                <a:off x="7138220" y="2272065"/>
                <a:ext cx="865238" cy="311585"/>
              </a:xfrm>
              <a:prstGeom prst="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目標</a:t>
                </a:r>
              </a:p>
            </p:txBody>
          </p:sp>
          <p:sp>
            <p:nvSpPr>
              <p:cNvPr id="32" name="楕円 31">
                <a:extLst>
                  <a:ext uri="{FF2B5EF4-FFF2-40B4-BE49-F238E27FC236}">
                    <a16:creationId xmlns:a16="http://schemas.microsoft.com/office/drawing/2014/main" id="{63D7C478-6A73-4000-1535-270167AD05F0}"/>
                  </a:ext>
                </a:extLst>
              </p:cNvPr>
              <p:cNvSpPr/>
              <p:nvPr/>
            </p:nvSpPr>
            <p:spPr>
              <a:xfrm>
                <a:off x="6335228" y="2846020"/>
                <a:ext cx="311585" cy="31158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2168B353-7418-077B-7177-979EDB2D4272}"/>
                  </a:ext>
                </a:extLst>
              </p:cNvPr>
              <p:cNvSpPr/>
              <p:nvPr/>
            </p:nvSpPr>
            <p:spPr>
              <a:xfrm>
                <a:off x="4065639" y="4011371"/>
                <a:ext cx="311585" cy="31158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CBE415A-A435-8283-A49C-5F0E8F22CEF2}"/>
                  </a:ext>
                </a:extLst>
              </p:cNvPr>
              <p:cNvSpPr/>
              <p:nvPr/>
            </p:nvSpPr>
            <p:spPr>
              <a:xfrm>
                <a:off x="1796024" y="5229647"/>
                <a:ext cx="311585" cy="311585"/>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角を丸めた四角形 34">
                <a:extLst>
                  <a:ext uri="{FF2B5EF4-FFF2-40B4-BE49-F238E27FC236}">
                    <a16:creationId xmlns:a16="http://schemas.microsoft.com/office/drawing/2014/main" id="{40BBEA35-8CC8-7C7B-2328-6BD55EA3B4AD}"/>
                  </a:ext>
                </a:extLst>
              </p:cNvPr>
              <p:cNvSpPr/>
              <p:nvPr/>
            </p:nvSpPr>
            <p:spPr>
              <a:xfrm>
                <a:off x="1131949" y="4500883"/>
                <a:ext cx="1097418" cy="504904"/>
              </a:xfrm>
              <a:prstGeom prst="wedgeRoundRectCallout">
                <a:avLst>
                  <a:gd name="adj1" fmla="val 23068"/>
                  <a:gd name="adj2" fmla="val 93392"/>
                  <a:gd name="adj3" fmla="val 16667"/>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t>セッション</a:t>
                </a:r>
                <a:endParaRPr kumimoji="1" lang="en-US" altLang="ja-JP" sz="1200" dirty="0"/>
              </a:p>
              <a:p>
                <a:pPr algn="ctr"/>
                <a:r>
                  <a:rPr lang="ja-JP" altLang="en-US" sz="1200" dirty="0"/>
                  <a:t>気づき</a:t>
                </a:r>
                <a:r>
                  <a:rPr lang="en-US" altLang="ja-JP" sz="1200" dirty="0"/>
                  <a:t>/</a:t>
                </a:r>
                <a:r>
                  <a:rPr lang="ja-JP" altLang="en-US" sz="1200" dirty="0"/>
                  <a:t>内省</a:t>
                </a:r>
                <a:endParaRPr kumimoji="1" lang="ja-JP" altLang="en-US" sz="1200" dirty="0"/>
              </a:p>
            </p:txBody>
          </p:sp>
          <p:sp>
            <p:nvSpPr>
              <p:cNvPr id="36" name="吹き出し: 角を丸めた四角形 35">
                <a:extLst>
                  <a:ext uri="{FF2B5EF4-FFF2-40B4-BE49-F238E27FC236}">
                    <a16:creationId xmlns:a16="http://schemas.microsoft.com/office/drawing/2014/main" id="{9105BA99-A52F-C5C4-3551-D2C4D16AD5F0}"/>
                  </a:ext>
                </a:extLst>
              </p:cNvPr>
              <p:cNvSpPr/>
              <p:nvPr/>
            </p:nvSpPr>
            <p:spPr>
              <a:xfrm>
                <a:off x="5663847" y="2090176"/>
                <a:ext cx="1097418" cy="504904"/>
              </a:xfrm>
              <a:prstGeom prst="wedgeRoundRectCallout">
                <a:avLst>
                  <a:gd name="adj1" fmla="val 23068"/>
                  <a:gd name="adj2" fmla="val 93392"/>
                  <a:gd name="adj3" fmla="val 16667"/>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t>セッション</a:t>
                </a:r>
                <a:endParaRPr kumimoji="1" lang="en-US" altLang="ja-JP" sz="1200" dirty="0"/>
              </a:p>
              <a:p>
                <a:pPr algn="ctr"/>
                <a:r>
                  <a:rPr lang="ja-JP" altLang="en-US" sz="1200" dirty="0"/>
                  <a:t>気づき</a:t>
                </a:r>
                <a:r>
                  <a:rPr lang="en-US" altLang="ja-JP" sz="1200" dirty="0"/>
                  <a:t>/</a:t>
                </a:r>
                <a:r>
                  <a:rPr lang="ja-JP" altLang="en-US" sz="1200" dirty="0"/>
                  <a:t>内省</a:t>
                </a:r>
                <a:endParaRPr kumimoji="1" lang="ja-JP" altLang="en-US" sz="1200" dirty="0"/>
              </a:p>
            </p:txBody>
          </p:sp>
          <p:sp>
            <p:nvSpPr>
              <p:cNvPr id="37" name="吹き出し: 角を丸めた四角形 36">
                <a:extLst>
                  <a:ext uri="{FF2B5EF4-FFF2-40B4-BE49-F238E27FC236}">
                    <a16:creationId xmlns:a16="http://schemas.microsoft.com/office/drawing/2014/main" id="{F5B994D1-7049-2585-8DF5-B5397B8757C7}"/>
                  </a:ext>
                </a:extLst>
              </p:cNvPr>
              <p:cNvSpPr/>
              <p:nvPr/>
            </p:nvSpPr>
            <p:spPr>
              <a:xfrm>
                <a:off x="3416266" y="3269305"/>
                <a:ext cx="1097418" cy="504904"/>
              </a:xfrm>
              <a:prstGeom prst="wedgeRoundRectCallout">
                <a:avLst>
                  <a:gd name="adj1" fmla="val 23068"/>
                  <a:gd name="adj2" fmla="val 93392"/>
                  <a:gd name="adj3" fmla="val 16667"/>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t>セッション</a:t>
                </a:r>
                <a:endParaRPr kumimoji="1" lang="en-US" altLang="ja-JP" sz="1200" dirty="0"/>
              </a:p>
              <a:p>
                <a:pPr algn="ctr"/>
                <a:r>
                  <a:rPr lang="ja-JP" altLang="en-US" sz="1200" dirty="0"/>
                  <a:t>気づき</a:t>
                </a:r>
                <a:r>
                  <a:rPr lang="en-US" altLang="ja-JP" sz="1200" dirty="0"/>
                  <a:t>/</a:t>
                </a:r>
                <a:r>
                  <a:rPr lang="ja-JP" altLang="en-US" sz="1200" dirty="0"/>
                  <a:t>内省</a:t>
                </a:r>
                <a:endParaRPr kumimoji="1" lang="ja-JP" altLang="en-US" sz="1200" dirty="0"/>
              </a:p>
            </p:txBody>
          </p:sp>
          <p:sp>
            <p:nvSpPr>
              <p:cNvPr id="38" name="矢印: 上下 37">
                <a:extLst>
                  <a:ext uri="{FF2B5EF4-FFF2-40B4-BE49-F238E27FC236}">
                    <a16:creationId xmlns:a16="http://schemas.microsoft.com/office/drawing/2014/main" id="{A92ED2B7-0714-0F7B-F950-AF3725EA272D}"/>
                  </a:ext>
                </a:extLst>
              </p:cNvPr>
              <p:cNvSpPr/>
              <p:nvPr/>
            </p:nvSpPr>
            <p:spPr>
              <a:xfrm>
                <a:off x="9104671" y="1883693"/>
                <a:ext cx="324464" cy="2327902"/>
              </a:xfrm>
              <a:prstGeom prst="upDownArrow">
                <a:avLst/>
              </a:prstGeom>
              <a:solidFill>
                <a:srgbClr val="00AA4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718BADFA-F884-97BB-7402-D88CBB8F6C6D}"/>
                  </a:ext>
                </a:extLst>
              </p:cNvPr>
              <p:cNvSpPr/>
              <p:nvPr/>
            </p:nvSpPr>
            <p:spPr>
              <a:xfrm>
                <a:off x="9476829" y="2369574"/>
                <a:ext cx="1825260" cy="1371010"/>
              </a:xfrm>
              <a:prstGeom prst="roundRect">
                <a:avLst/>
              </a:prstGeom>
              <a:solidFill>
                <a:srgbClr val="009ED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このＧＡＰが</a:t>
                </a:r>
                <a:endParaRPr kumimoji="1" lang="en-US" altLang="ja-JP" dirty="0"/>
              </a:p>
              <a:p>
                <a:pPr algn="ctr"/>
                <a:r>
                  <a:rPr lang="ja-JP" altLang="en-US" dirty="0"/>
                  <a:t>コーチング効果</a:t>
                </a:r>
                <a:endParaRPr kumimoji="1" lang="ja-JP" altLang="en-US" dirty="0"/>
              </a:p>
            </p:txBody>
          </p:sp>
          <p:sp>
            <p:nvSpPr>
              <p:cNvPr id="40" name="テキスト ボックス 39">
                <a:extLst>
                  <a:ext uri="{FF2B5EF4-FFF2-40B4-BE49-F238E27FC236}">
                    <a16:creationId xmlns:a16="http://schemas.microsoft.com/office/drawing/2014/main" id="{133DBD0E-A1B0-01AD-DDC4-5B9EBA477B9A}"/>
                  </a:ext>
                </a:extLst>
              </p:cNvPr>
              <p:cNvSpPr txBox="1"/>
              <p:nvPr/>
            </p:nvSpPr>
            <p:spPr>
              <a:xfrm>
                <a:off x="1266839" y="964405"/>
                <a:ext cx="5909183" cy="646331"/>
              </a:xfrm>
              <a:prstGeom prst="rect">
                <a:avLst/>
              </a:prstGeom>
              <a:solidFill>
                <a:srgbClr val="FFFF00"/>
              </a:solidFill>
              <a:ln>
                <a:solidFill>
                  <a:schemeClr val="tx1"/>
                </a:solidFill>
              </a:ln>
            </p:spPr>
            <p:txBody>
              <a:bodyPr wrap="square" rtlCol="0">
                <a:spAutoFit/>
              </a:bodyPr>
              <a:lstStyle/>
              <a:p>
                <a:r>
                  <a:rPr kumimoji="1" lang="ja-JP" altLang="en-US" dirty="0"/>
                  <a:t>持続的な洞察とアクションの反復でご自身に変化が起き </a:t>
                </a:r>
                <a:endParaRPr kumimoji="1" lang="en-US" altLang="ja-JP" dirty="0"/>
              </a:p>
              <a:p>
                <a:r>
                  <a:rPr kumimoji="1" lang="ja-JP" altLang="en-US" dirty="0"/>
                  <a:t>より高く、より迅速に目標達成が実現できます。</a:t>
                </a:r>
              </a:p>
            </p:txBody>
          </p:sp>
        </p:grpSp>
        <p:sp>
          <p:nvSpPr>
            <p:cNvPr id="43" name="正方形/長方形 42">
              <a:extLst>
                <a:ext uri="{FF2B5EF4-FFF2-40B4-BE49-F238E27FC236}">
                  <a16:creationId xmlns:a16="http://schemas.microsoft.com/office/drawing/2014/main" id="{68E8A79D-416E-6C88-4998-09CBD09EE741}"/>
                </a:ext>
              </a:extLst>
            </p:cNvPr>
            <p:cNvSpPr/>
            <p:nvPr/>
          </p:nvSpPr>
          <p:spPr>
            <a:xfrm>
              <a:off x="4084890" y="410662"/>
              <a:ext cx="4182555" cy="830997"/>
            </a:xfrm>
            <a:prstGeom prst="rect">
              <a:avLst/>
            </a:prstGeom>
            <a:noFill/>
          </p:spPr>
          <p:txBody>
            <a:bodyPr wrap="none" lIns="91440" tIns="45720" rIns="91440" bIns="45720">
              <a:spAutoFit/>
            </a:bodyPr>
            <a:lstStyle/>
            <a:p>
              <a:pPr algn="ctr"/>
              <a:r>
                <a:rPr lang="ja-JP" alt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コーチング効果</a:t>
              </a:r>
            </a:p>
          </p:txBody>
        </p:sp>
      </p:grpSp>
    </p:spTree>
    <p:extLst>
      <p:ext uri="{BB962C8B-B14F-4D97-AF65-F5344CB8AC3E}">
        <p14:creationId xmlns:p14="http://schemas.microsoft.com/office/powerpoint/2010/main" val="429436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779555-1182-8C4A-29C8-26AF9C8101F5}"/>
              </a:ext>
            </a:extLst>
          </p:cNvPr>
          <p:cNvSpPr>
            <a:spLocks noGrp="1"/>
          </p:cNvSpPr>
          <p:nvPr>
            <p:ph type="title"/>
          </p:nvPr>
        </p:nvSpPr>
        <p:spPr/>
        <p:txBody>
          <a:bodyPr/>
          <a:lstStyle/>
          <a:p>
            <a:r>
              <a:rPr kumimoji="1" lang="ja-JP" altLang="en-US" dirty="0"/>
              <a:t>コーチがつくとどんな効果があるの？</a:t>
            </a:r>
          </a:p>
        </p:txBody>
      </p:sp>
      <p:graphicFrame>
        <p:nvGraphicFramePr>
          <p:cNvPr id="5" name="コンテンツ プレースホルダー 4">
            <a:extLst>
              <a:ext uri="{FF2B5EF4-FFF2-40B4-BE49-F238E27FC236}">
                <a16:creationId xmlns:a16="http://schemas.microsoft.com/office/drawing/2014/main" id="{129A8841-527B-173F-8F0D-E2FF02670721}"/>
              </a:ext>
            </a:extLst>
          </p:cNvPr>
          <p:cNvGraphicFramePr>
            <a:graphicFrameLocks noGrp="1"/>
          </p:cNvGraphicFramePr>
          <p:nvPr>
            <p:ph idx="1"/>
            <p:extLst>
              <p:ext uri="{D42A27DB-BD31-4B8C-83A1-F6EECF244321}">
                <p14:modId xmlns:p14="http://schemas.microsoft.com/office/powerpoint/2010/main" val="2416668667"/>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0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3594D3-2C02-4F9B-C44F-B01088D87BC5}"/>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907C46E0-7E8D-7E07-8727-8280104535E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56" r="3556"/>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C32A3150-506E-CA94-3024-CD181F832386}"/>
              </a:ext>
            </a:extLst>
          </p:cNvPr>
          <p:cNvSpPr/>
          <p:nvPr/>
        </p:nvSpPr>
        <p:spPr>
          <a:xfrm>
            <a:off x="0" y="0"/>
            <a:ext cx="12192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96DF97F-2758-368E-BD33-1CA721935E51}"/>
              </a:ext>
            </a:extLst>
          </p:cNvPr>
          <p:cNvSpPr/>
          <p:nvPr/>
        </p:nvSpPr>
        <p:spPr>
          <a:xfrm>
            <a:off x="2881019" y="2967335"/>
            <a:ext cx="6429966" cy="923330"/>
          </a:xfrm>
          <a:prstGeom prst="rect">
            <a:avLst/>
          </a:prstGeom>
          <a:solidFill>
            <a:srgbClr val="00B0F0"/>
          </a:solidFill>
        </p:spPr>
        <p:txBody>
          <a:bodyPr wrap="none" lIns="91440" tIns="45720" rIns="91440" bIns="45720">
            <a:spAutoFit/>
          </a:bodyPr>
          <a:lstStyle/>
          <a:p>
            <a:pPr algn="ctr"/>
            <a:r>
              <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コーチングフィールド</a:t>
            </a:r>
          </a:p>
        </p:txBody>
      </p:sp>
    </p:spTree>
    <p:extLst>
      <p:ext uri="{BB962C8B-B14F-4D97-AF65-F5344CB8AC3E}">
        <p14:creationId xmlns:p14="http://schemas.microsoft.com/office/powerpoint/2010/main" val="362642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4A530-4780-EF8B-BF3A-B674A71F041A}"/>
            </a:ext>
          </a:extLst>
        </p:cNvPr>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7CDF0EAA-C438-E211-AA42-AA1429CD17D5}"/>
              </a:ext>
            </a:extLst>
          </p:cNvPr>
          <p:cNvGrpSpPr/>
          <p:nvPr/>
        </p:nvGrpSpPr>
        <p:grpSpPr>
          <a:xfrm>
            <a:off x="0" y="0"/>
            <a:ext cx="12192000" cy="6858000"/>
            <a:chOff x="0" y="0"/>
            <a:chExt cx="12192000" cy="6858000"/>
          </a:xfrm>
        </p:grpSpPr>
        <p:sp>
          <p:nvSpPr>
            <p:cNvPr id="2" name="正方形/長方形 1">
              <a:extLst>
                <a:ext uri="{FF2B5EF4-FFF2-40B4-BE49-F238E27FC236}">
                  <a16:creationId xmlns:a16="http://schemas.microsoft.com/office/drawing/2014/main" id="{27C8F8D4-6B91-6C19-820E-EE522F7015A5}"/>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55332D4-0CD5-3A98-E8B9-CD84A6E6BA31}"/>
                </a:ext>
              </a:extLst>
            </p:cNvPr>
            <p:cNvSpPr/>
            <p:nvPr/>
          </p:nvSpPr>
          <p:spPr>
            <a:xfrm>
              <a:off x="0" y="148281"/>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58AB2C2-29CC-DA35-2409-7EDF502BFC57}"/>
                </a:ext>
              </a:extLst>
            </p:cNvPr>
            <p:cNvSpPr/>
            <p:nvPr/>
          </p:nvSpPr>
          <p:spPr>
            <a:xfrm>
              <a:off x="0" y="6561438"/>
              <a:ext cx="12192000" cy="1482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8603371F-9DF4-B9BD-0A98-5DA55858854E}"/>
                </a:ext>
              </a:extLst>
            </p:cNvPr>
            <p:cNvGrpSpPr/>
            <p:nvPr/>
          </p:nvGrpSpPr>
          <p:grpSpPr>
            <a:xfrm>
              <a:off x="450819" y="1222408"/>
              <a:ext cx="11290362" cy="5123372"/>
              <a:chOff x="450819" y="658214"/>
              <a:chExt cx="11290362" cy="5891067"/>
            </a:xfrm>
          </p:grpSpPr>
          <p:sp>
            <p:nvSpPr>
              <p:cNvPr id="6" name="矢印: 四方向 5">
                <a:extLst>
                  <a:ext uri="{FF2B5EF4-FFF2-40B4-BE49-F238E27FC236}">
                    <a16:creationId xmlns:a16="http://schemas.microsoft.com/office/drawing/2014/main" id="{5C4A22A2-73E9-6F4D-97A5-8927D6AF4894}"/>
                  </a:ext>
                </a:extLst>
              </p:cNvPr>
              <p:cNvSpPr/>
              <p:nvPr/>
            </p:nvSpPr>
            <p:spPr>
              <a:xfrm>
                <a:off x="1013862" y="1106905"/>
                <a:ext cx="10164277" cy="5024387"/>
              </a:xfrm>
              <a:prstGeom prst="quadArrow">
                <a:avLst>
                  <a:gd name="adj1" fmla="val 1612"/>
                  <a:gd name="adj2" fmla="val 2777"/>
                  <a:gd name="adj3" fmla="val 3769"/>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20DEF55-7010-7CB2-E831-C50DFE44524B}"/>
                  </a:ext>
                </a:extLst>
              </p:cNvPr>
              <p:cNvSpPr/>
              <p:nvPr/>
            </p:nvSpPr>
            <p:spPr>
              <a:xfrm>
                <a:off x="7401375" y="1106905"/>
                <a:ext cx="2743200" cy="7026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コーチング</a:t>
                </a:r>
                <a:endParaRPr kumimoji="1" lang="en-US" altLang="ja-JP" dirty="0"/>
              </a:p>
              <a:p>
                <a:pPr algn="ctr"/>
                <a:r>
                  <a:rPr lang="ja-JP" altLang="en-US" dirty="0"/>
                  <a:t>”Ｃｏａｃｈｉｎｇ”</a:t>
                </a:r>
                <a:endParaRPr kumimoji="1" lang="ja-JP" altLang="en-US" dirty="0"/>
              </a:p>
            </p:txBody>
          </p:sp>
          <p:sp>
            <p:nvSpPr>
              <p:cNvPr id="8" name="四角形: 角を丸くする 7">
                <a:extLst>
                  <a:ext uri="{FF2B5EF4-FFF2-40B4-BE49-F238E27FC236}">
                    <a16:creationId xmlns:a16="http://schemas.microsoft.com/office/drawing/2014/main" id="{BF33ED66-726D-068C-FD53-18030EA79D21}"/>
                  </a:ext>
                </a:extLst>
              </p:cNvPr>
              <p:cNvSpPr/>
              <p:nvPr/>
            </p:nvSpPr>
            <p:spPr>
              <a:xfrm>
                <a:off x="7401375" y="3803584"/>
                <a:ext cx="2743200" cy="70264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ティーチング</a:t>
                </a:r>
                <a:endParaRPr kumimoji="1" lang="en-US" altLang="ja-JP" dirty="0"/>
              </a:p>
              <a:p>
                <a:pPr algn="ctr"/>
                <a:r>
                  <a:rPr lang="ja-JP" altLang="en-US" dirty="0"/>
                  <a:t>”Ｔｅａｃｈｉｎｇ”</a:t>
                </a:r>
                <a:endParaRPr kumimoji="1" lang="ja-JP" altLang="en-US" dirty="0"/>
              </a:p>
            </p:txBody>
          </p:sp>
          <p:sp>
            <p:nvSpPr>
              <p:cNvPr id="9" name="四角形: 角を丸くする 8">
                <a:extLst>
                  <a:ext uri="{FF2B5EF4-FFF2-40B4-BE49-F238E27FC236}">
                    <a16:creationId xmlns:a16="http://schemas.microsoft.com/office/drawing/2014/main" id="{2509ED14-7B95-1211-499B-25D6A85CA164}"/>
                  </a:ext>
                </a:extLst>
              </p:cNvPr>
              <p:cNvSpPr/>
              <p:nvPr/>
            </p:nvSpPr>
            <p:spPr>
              <a:xfrm>
                <a:off x="2047427" y="1106905"/>
                <a:ext cx="2743200" cy="70264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カウンセリング</a:t>
                </a:r>
                <a:endParaRPr kumimoji="1" lang="en-US" altLang="ja-JP" dirty="0"/>
              </a:p>
              <a:p>
                <a:pPr algn="ctr"/>
                <a:r>
                  <a:rPr lang="ja-JP" altLang="en-US" dirty="0"/>
                  <a:t>”Ｃｏｕｎｓｅｌｉｎｇ”</a:t>
                </a:r>
                <a:endParaRPr kumimoji="1" lang="ja-JP" altLang="en-US" dirty="0"/>
              </a:p>
            </p:txBody>
          </p:sp>
          <p:sp>
            <p:nvSpPr>
              <p:cNvPr id="10" name="四角形: 角を丸くする 9">
                <a:extLst>
                  <a:ext uri="{FF2B5EF4-FFF2-40B4-BE49-F238E27FC236}">
                    <a16:creationId xmlns:a16="http://schemas.microsoft.com/office/drawing/2014/main" id="{536E6137-057B-2FF9-EB0B-EAE73404C723}"/>
                  </a:ext>
                </a:extLst>
              </p:cNvPr>
              <p:cNvSpPr/>
              <p:nvPr/>
            </p:nvSpPr>
            <p:spPr>
              <a:xfrm>
                <a:off x="2047427" y="3803584"/>
                <a:ext cx="2743200" cy="702644"/>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コンサルティング</a:t>
                </a:r>
                <a:endParaRPr kumimoji="1" lang="en-US" altLang="ja-JP" dirty="0"/>
              </a:p>
              <a:p>
                <a:pPr algn="ctr"/>
                <a:r>
                  <a:rPr lang="ja-JP" altLang="en-US" dirty="0"/>
                  <a:t>”Ｃｏｎｓｕｌｔｉｎｇ”</a:t>
                </a:r>
                <a:endParaRPr kumimoji="1" lang="ja-JP" altLang="en-US" dirty="0"/>
              </a:p>
            </p:txBody>
          </p:sp>
          <p:sp>
            <p:nvSpPr>
              <p:cNvPr id="11" name="四角形: 角を丸くする 10">
                <a:extLst>
                  <a:ext uri="{FF2B5EF4-FFF2-40B4-BE49-F238E27FC236}">
                    <a16:creationId xmlns:a16="http://schemas.microsoft.com/office/drawing/2014/main" id="{C1B748F6-3141-10D8-BAF8-E7AA13AB82D5}"/>
                  </a:ext>
                </a:extLst>
              </p:cNvPr>
              <p:cNvSpPr/>
              <p:nvPr/>
            </p:nvSpPr>
            <p:spPr>
              <a:xfrm>
                <a:off x="5377085" y="658214"/>
                <a:ext cx="1437827" cy="378370"/>
              </a:xfrm>
              <a:prstGeom prst="roundRect">
                <a:avLst/>
              </a:prstGeom>
              <a:solidFill>
                <a:srgbClr val="009ED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問い</a:t>
                </a:r>
                <a:endParaRPr kumimoji="1" lang="en-US" altLang="ja-JP" dirty="0"/>
              </a:p>
            </p:txBody>
          </p:sp>
          <p:sp>
            <p:nvSpPr>
              <p:cNvPr id="12" name="四角形: 角を丸くする 11">
                <a:extLst>
                  <a:ext uri="{FF2B5EF4-FFF2-40B4-BE49-F238E27FC236}">
                    <a16:creationId xmlns:a16="http://schemas.microsoft.com/office/drawing/2014/main" id="{CA496035-75FF-B05D-A705-4985B3805691}"/>
                  </a:ext>
                </a:extLst>
              </p:cNvPr>
              <p:cNvSpPr/>
              <p:nvPr/>
            </p:nvSpPr>
            <p:spPr>
              <a:xfrm>
                <a:off x="450819" y="2994953"/>
                <a:ext cx="1437827" cy="37837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過去</a:t>
                </a:r>
                <a:endParaRPr kumimoji="1" lang="en-US" altLang="ja-JP" dirty="0"/>
              </a:p>
            </p:txBody>
          </p:sp>
          <p:sp>
            <p:nvSpPr>
              <p:cNvPr id="13" name="四角形: 角を丸くする 12">
                <a:extLst>
                  <a:ext uri="{FF2B5EF4-FFF2-40B4-BE49-F238E27FC236}">
                    <a16:creationId xmlns:a16="http://schemas.microsoft.com/office/drawing/2014/main" id="{00231029-FC20-F22A-A566-F694514CF96B}"/>
                  </a:ext>
                </a:extLst>
              </p:cNvPr>
              <p:cNvSpPr/>
              <p:nvPr/>
            </p:nvSpPr>
            <p:spPr>
              <a:xfrm>
                <a:off x="10303354" y="2994953"/>
                <a:ext cx="1437827" cy="378370"/>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未来</a:t>
                </a:r>
                <a:endParaRPr kumimoji="1" lang="en-US" altLang="ja-JP" dirty="0"/>
              </a:p>
            </p:txBody>
          </p:sp>
          <p:sp>
            <p:nvSpPr>
              <p:cNvPr id="14" name="四角形: 角を丸くする 13">
                <a:extLst>
                  <a:ext uri="{FF2B5EF4-FFF2-40B4-BE49-F238E27FC236}">
                    <a16:creationId xmlns:a16="http://schemas.microsoft.com/office/drawing/2014/main" id="{9B5A070C-8450-FC03-C35E-FEA7D6397672}"/>
                  </a:ext>
                </a:extLst>
              </p:cNvPr>
              <p:cNvSpPr/>
              <p:nvPr/>
            </p:nvSpPr>
            <p:spPr>
              <a:xfrm>
                <a:off x="5377086" y="6170911"/>
                <a:ext cx="1437827" cy="378370"/>
              </a:xfrm>
              <a:prstGeom prst="roundRect">
                <a:avLst/>
              </a:prstGeom>
              <a:solidFill>
                <a:srgbClr val="009ED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教える</a:t>
                </a:r>
                <a:endParaRPr kumimoji="1" lang="en-US" altLang="ja-JP" dirty="0"/>
              </a:p>
            </p:txBody>
          </p:sp>
        </p:grpSp>
        <p:sp>
          <p:nvSpPr>
            <p:cNvPr id="17" name="正方形/長方形 16">
              <a:extLst>
                <a:ext uri="{FF2B5EF4-FFF2-40B4-BE49-F238E27FC236}">
                  <a16:creationId xmlns:a16="http://schemas.microsoft.com/office/drawing/2014/main" id="{5A73B1DF-151C-79C1-8E08-989BDC0F5702}"/>
                </a:ext>
              </a:extLst>
            </p:cNvPr>
            <p:cNvSpPr/>
            <p:nvPr/>
          </p:nvSpPr>
          <p:spPr>
            <a:xfrm>
              <a:off x="3535842" y="274305"/>
              <a:ext cx="5120312"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0000"/>
                  </a:solidFill>
                  <a:effectLst>
                    <a:outerShdw dist="38100" dir="2700000" algn="tl" rotWithShape="0">
                      <a:schemeClr val="accent2"/>
                    </a:outerShdw>
                  </a:effectLst>
                </a:rPr>
                <a:t>４つのカテゴリー</a:t>
              </a:r>
            </a:p>
          </p:txBody>
        </p:sp>
        <p:sp>
          <p:nvSpPr>
            <p:cNvPr id="19" name="テキスト ボックス 18">
              <a:extLst>
                <a:ext uri="{FF2B5EF4-FFF2-40B4-BE49-F238E27FC236}">
                  <a16:creationId xmlns:a16="http://schemas.microsoft.com/office/drawing/2014/main" id="{DC5A8B27-5D3E-EFBF-C550-75D3FC4F322A}"/>
                </a:ext>
              </a:extLst>
            </p:cNvPr>
            <p:cNvSpPr txBox="1"/>
            <p:nvPr/>
          </p:nvSpPr>
          <p:spPr>
            <a:xfrm>
              <a:off x="1888646" y="2437213"/>
              <a:ext cx="3686476" cy="646331"/>
            </a:xfrm>
            <a:prstGeom prst="rect">
              <a:avLst/>
            </a:prstGeom>
            <a:noFill/>
          </p:spPr>
          <p:txBody>
            <a:bodyPr wrap="square" rtlCol="0">
              <a:spAutoFit/>
            </a:bodyPr>
            <a:lstStyle/>
            <a:p>
              <a:r>
                <a:rPr kumimoji="1" lang="ja-JP" altLang="en-US" dirty="0"/>
                <a:t>問いを用いて、過去の出来事に</a:t>
              </a:r>
              <a:endParaRPr kumimoji="1" lang="en-US" altLang="ja-JP" dirty="0"/>
            </a:p>
            <a:p>
              <a:r>
                <a:rPr lang="ja-JP" altLang="en-US" dirty="0"/>
                <a:t>新たな捉え方を提示する</a:t>
              </a:r>
              <a:endParaRPr kumimoji="1" lang="ja-JP" altLang="en-US" dirty="0"/>
            </a:p>
          </p:txBody>
        </p:sp>
        <p:sp>
          <p:nvSpPr>
            <p:cNvPr id="20" name="テキスト ボックス 19">
              <a:extLst>
                <a:ext uri="{FF2B5EF4-FFF2-40B4-BE49-F238E27FC236}">
                  <a16:creationId xmlns:a16="http://schemas.microsoft.com/office/drawing/2014/main" id="{08273A90-18CA-E1CB-8DF8-986EDA8CF8A2}"/>
                </a:ext>
              </a:extLst>
            </p:cNvPr>
            <p:cNvSpPr txBox="1"/>
            <p:nvPr/>
          </p:nvSpPr>
          <p:spPr>
            <a:xfrm>
              <a:off x="6916272" y="2459503"/>
              <a:ext cx="4105995" cy="646331"/>
            </a:xfrm>
            <a:prstGeom prst="rect">
              <a:avLst/>
            </a:prstGeom>
            <a:noFill/>
          </p:spPr>
          <p:txBody>
            <a:bodyPr wrap="square" rtlCol="0">
              <a:spAutoFit/>
            </a:bodyPr>
            <a:lstStyle/>
            <a:p>
              <a:r>
                <a:rPr kumimoji="1" lang="ja-JP" altLang="en-US" dirty="0"/>
                <a:t>主に質問することでゴールを明確にし、</a:t>
              </a:r>
              <a:endParaRPr kumimoji="1" lang="en-US" altLang="ja-JP" dirty="0"/>
            </a:p>
            <a:p>
              <a:r>
                <a:rPr lang="ja-JP" altLang="en-US" dirty="0"/>
                <a:t>対話を通じて目標達成を支援する</a:t>
              </a:r>
              <a:endParaRPr kumimoji="1" lang="ja-JP" altLang="en-US" dirty="0"/>
            </a:p>
          </p:txBody>
        </p:sp>
        <p:sp>
          <p:nvSpPr>
            <p:cNvPr id="21" name="テキスト ボックス 20">
              <a:extLst>
                <a:ext uri="{FF2B5EF4-FFF2-40B4-BE49-F238E27FC236}">
                  <a16:creationId xmlns:a16="http://schemas.microsoft.com/office/drawing/2014/main" id="{C1806879-77D7-3103-B192-965D65382E7C}"/>
                </a:ext>
              </a:extLst>
            </p:cNvPr>
            <p:cNvSpPr txBox="1"/>
            <p:nvPr/>
          </p:nvSpPr>
          <p:spPr>
            <a:xfrm>
              <a:off x="7075051" y="4902539"/>
              <a:ext cx="3228303" cy="646331"/>
            </a:xfrm>
            <a:prstGeom prst="rect">
              <a:avLst/>
            </a:prstGeom>
            <a:noFill/>
          </p:spPr>
          <p:txBody>
            <a:bodyPr wrap="square" rtlCol="0">
              <a:spAutoFit/>
            </a:bodyPr>
            <a:lstStyle/>
            <a:p>
              <a:r>
                <a:rPr kumimoji="1" lang="ja-JP" altLang="en-US" dirty="0"/>
                <a:t>新たなスキル獲得に向け</a:t>
              </a:r>
              <a:endParaRPr kumimoji="1" lang="en-US" altLang="ja-JP" dirty="0"/>
            </a:p>
            <a:p>
              <a:r>
                <a:rPr kumimoji="1" lang="ja-JP" altLang="en-US" dirty="0"/>
                <a:t>決まったやり方を教えてあげる</a:t>
              </a:r>
            </a:p>
          </p:txBody>
        </p:sp>
        <p:sp>
          <p:nvSpPr>
            <p:cNvPr id="22" name="テキスト ボックス 21">
              <a:extLst>
                <a:ext uri="{FF2B5EF4-FFF2-40B4-BE49-F238E27FC236}">
                  <a16:creationId xmlns:a16="http://schemas.microsoft.com/office/drawing/2014/main" id="{7AD9EC27-9D6F-BE65-CB65-6E48633EB43B}"/>
                </a:ext>
              </a:extLst>
            </p:cNvPr>
            <p:cNvSpPr txBox="1"/>
            <p:nvPr/>
          </p:nvSpPr>
          <p:spPr>
            <a:xfrm>
              <a:off x="1804875" y="4945734"/>
              <a:ext cx="3228303" cy="923330"/>
            </a:xfrm>
            <a:prstGeom prst="rect">
              <a:avLst/>
            </a:prstGeom>
            <a:noFill/>
          </p:spPr>
          <p:txBody>
            <a:bodyPr wrap="square" rtlCol="0">
              <a:spAutoFit/>
            </a:bodyPr>
            <a:lstStyle/>
            <a:p>
              <a:r>
                <a:rPr kumimoji="1" lang="ja-JP" altLang="en-US" dirty="0"/>
                <a:t>過去の問題にフォーカスし</a:t>
              </a:r>
              <a:endParaRPr kumimoji="1" lang="en-US" altLang="ja-JP" dirty="0"/>
            </a:p>
            <a:p>
              <a:r>
                <a:rPr lang="ja-JP" altLang="en-US" dirty="0"/>
                <a:t>オーダーメイドの具体的な</a:t>
              </a:r>
              <a:endParaRPr lang="en-US" altLang="ja-JP" dirty="0"/>
            </a:p>
            <a:p>
              <a:r>
                <a:rPr lang="ja-JP" altLang="en-US" dirty="0"/>
                <a:t>解決方法を</a:t>
              </a:r>
              <a:r>
                <a:rPr kumimoji="1" lang="ja-JP" altLang="en-US" dirty="0"/>
                <a:t>提供する</a:t>
              </a:r>
            </a:p>
          </p:txBody>
        </p:sp>
      </p:grpSp>
    </p:spTree>
    <p:extLst>
      <p:ext uri="{BB962C8B-B14F-4D97-AF65-F5344CB8AC3E}">
        <p14:creationId xmlns:p14="http://schemas.microsoft.com/office/powerpoint/2010/main" val="251374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1954D-D0D7-7872-78E7-0D087697D829}"/>
              </a:ext>
            </a:extLst>
          </p:cNvPr>
          <p:cNvSpPr>
            <a:spLocks noGrp="1"/>
          </p:cNvSpPr>
          <p:nvPr>
            <p:ph type="title"/>
          </p:nvPr>
        </p:nvSpPr>
        <p:spPr/>
        <p:txBody>
          <a:bodyPr/>
          <a:lstStyle/>
          <a:p>
            <a:r>
              <a:rPr kumimoji="1" lang="ja-JP" altLang="en-US" dirty="0"/>
              <a:t>コーチングの姿勢      </a:t>
            </a:r>
            <a:r>
              <a:rPr kumimoji="1" lang="en-US" altLang="ja-JP" dirty="0"/>
              <a:t>vs</a:t>
            </a:r>
            <a:r>
              <a:rPr kumimoji="1" lang="ja-JP" altLang="en-US" dirty="0"/>
              <a:t>ティーチング</a:t>
            </a:r>
          </a:p>
        </p:txBody>
      </p:sp>
      <p:sp>
        <p:nvSpPr>
          <p:cNvPr id="3" name="コンテンツ プレースホルダー 2">
            <a:extLst>
              <a:ext uri="{FF2B5EF4-FFF2-40B4-BE49-F238E27FC236}">
                <a16:creationId xmlns:a16="http://schemas.microsoft.com/office/drawing/2014/main" id="{51EEADA0-D0B7-7CAF-CCDF-C5626B754101}"/>
              </a:ext>
            </a:extLst>
          </p:cNvPr>
          <p:cNvSpPr>
            <a:spLocks noGrp="1"/>
          </p:cNvSpPr>
          <p:nvPr>
            <p:ph idx="1"/>
          </p:nvPr>
        </p:nvSpPr>
        <p:spPr>
          <a:xfrm>
            <a:off x="581192" y="2314738"/>
            <a:ext cx="11029615" cy="3634486"/>
          </a:xfrm>
        </p:spPr>
        <p:txBody>
          <a:bodyPr anchor="t"/>
          <a:lstStyle/>
          <a:p>
            <a:pPr marL="0" indent="0">
              <a:buNone/>
            </a:pPr>
            <a:r>
              <a:rPr kumimoji="1" lang="ja-JP" altLang="en-US" dirty="0"/>
              <a:t>コーチング”を説明する時によく使うのが”ティーチングの概念です。</a:t>
            </a:r>
            <a:endParaRPr kumimoji="1" lang="en-US" altLang="ja-JP" dirty="0"/>
          </a:p>
          <a:p>
            <a:pPr marL="0" indent="0">
              <a:buNone/>
            </a:pPr>
            <a:r>
              <a:rPr kumimoji="1" lang="ja-JP" altLang="en-US" dirty="0"/>
              <a:t>コーチングでは</a:t>
            </a:r>
          </a:p>
          <a:p>
            <a:pPr marL="0" indent="0">
              <a:buNone/>
            </a:pPr>
            <a:r>
              <a:rPr kumimoji="1" lang="ja-JP" altLang="en-US" b="1" i="1" u="sng" dirty="0">
                <a:solidFill>
                  <a:srgbClr val="002060"/>
                </a:solidFill>
                <a:effectLst>
                  <a:outerShdw blurRad="38100" dist="38100" dir="2700000" algn="tl">
                    <a:srgbClr val="000000">
                      <a:alpha val="43137"/>
                    </a:srgbClr>
                  </a:outerShdw>
                </a:effectLst>
              </a:rPr>
              <a:t>・コーチはアドバイス・指示は基本せず、あくまでコーチとは対等の関係です。</a:t>
            </a:r>
            <a:endParaRPr kumimoji="1" lang="en-US" altLang="ja-JP" b="1" i="1" u="sng" dirty="0">
              <a:solidFill>
                <a:srgbClr val="002060"/>
              </a:solidFill>
              <a:effectLst>
                <a:outerShdw blurRad="38100" dist="38100" dir="2700000" algn="tl">
                  <a:srgbClr val="000000">
                    <a:alpha val="43137"/>
                  </a:srgbClr>
                </a:outerShdw>
              </a:effectLst>
            </a:endParaRPr>
          </a:p>
          <a:p>
            <a:pPr marL="0" indent="0">
              <a:buNone/>
            </a:pPr>
            <a:r>
              <a:rPr kumimoji="1" lang="ja-JP" altLang="en-US" b="1" i="1" u="sng" dirty="0">
                <a:solidFill>
                  <a:srgbClr val="002060"/>
                </a:solidFill>
                <a:effectLst>
                  <a:outerShdw blurRad="38100" dist="38100" dir="2700000" algn="tl">
                    <a:srgbClr val="000000">
                      <a:alpha val="43137"/>
                    </a:srgbClr>
                  </a:outerShdw>
                </a:effectLst>
              </a:rPr>
              <a:t>・コーチは自らの成長を助けてくれる伴走者です。</a:t>
            </a:r>
          </a:p>
          <a:p>
            <a:pPr marL="0" indent="0">
              <a:buNone/>
            </a:pPr>
            <a:r>
              <a:rPr kumimoji="1" lang="ja-JP" altLang="en-US" b="1" i="1" u="sng" dirty="0">
                <a:solidFill>
                  <a:srgbClr val="002060"/>
                </a:solidFill>
                <a:effectLst>
                  <a:outerShdw blurRad="38100" dist="38100" dir="2700000" algn="tl">
                    <a:srgbClr val="000000">
                      <a:alpha val="43137"/>
                    </a:srgbClr>
                  </a:outerShdw>
                </a:effectLst>
              </a:rPr>
              <a:t>・質問メインで、</a:t>
            </a:r>
            <a:r>
              <a:rPr kumimoji="1" lang="en-US" altLang="ja-JP" b="1" i="1" u="sng" dirty="0">
                <a:solidFill>
                  <a:srgbClr val="002060"/>
                </a:solidFill>
                <a:effectLst>
                  <a:outerShdw blurRad="38100" dist="38100" dir="2700000" algn="tl">
                    <a:srgbClr val="000000">
                      <a:alpha val="43137"/>
                    </a:srgbClr>
                  </a:outerShdw>
                </a:effectLst>
              </a:rPr>
              <a:t>9</a:t>
            </a:r>
            <a:r>
              <a:rPr kumimoji="1" lang="ja-JP" altLang="en-US" b="1" i="1" u="sng" dirty="0">
                <a:solidFill>
                  <a:srgbClr val="002060"/>
                </a:solidFill>
                <a:effectLst>
                  <a:outerShdw blurRad="38100" dist="38100" dir="2700000" algn="tl">
                    <a:srgbClr val="000000">
                      <a:alpha val="43137"/>
                    </a:srgbClr>
                  </a:outerShdw>
                </a:effectLst>
              </a:rPr>
              <a:t>割は受ける側が話す時間</a:t>
            </a:r>
          </a:p>
          <a:p>
            <a:pPr marL="0" indent="0">
              <a:buNone/>
            </a:pPr>
            <a:r>
              <a:rPr kumimoji="1" lang="ja-JP" altLang="en-US" b="1" i="1" u="sng" dirty="0">
                <a:solidFill>
                  <a:srgbClr val="002060"/>
                </a:solidFill>
                <a:effectLst>
                  <a:outerShdw blurRad="38100" dist="38100" dir="2700000" algn="tl">
                    <a:srgbClr val="000000">
                      <a:alpha val="43137"/>
                    </a:srgbClr>
                  </a:outerShdw>
                </a:effectLst>
              </a:rPr>
              <a:t>・受ける側は基本、内省。受けた質問により新しい視点を得て考えを深める</a:t>
            </a:r>
          </a:p>
          <a:p>
            <a:pPr marL="0" indent="0">
              <a:buNone/>
            </a:pPr>
            <a:r>
              <a:rPr kumimoji="1" lang="ja-JP" altLang="en-US" b="1" i="1" u="sng" dirty="0">
                <a:solidFill>
                  <a:srgbClr val="002060"/>
                </a:solidFill>
                <a:effectLst>
                  <a:outerShdw blurRad="38100" dist="38100" dir="2700000" algn="tl">
                    <a:srgbClr val="000000">
                      <a:alpha val="43137"/>
                    </a:srgbClr>
                  </a:outerShdw>
                </a:effectLst>
              </a:rPr>
              <a:t>・自ら次のアクションを宣言することで行動促進される</a:t>
            </a:r>
          </a:p>
        </p:txBody>
      </p:sp>
    </p:spTree>
    <p:extLst>
      <p:ext uri="{BB962C8B-B14F-4D97-AF65-F5344CB8AC3E}">
        <p14:creationId xmlns:p14="http://schemas.microsoft.com/office/powerpoint/2010/main" val="1838707309"/>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ユーザー定義 4">
      <a:majorFont>
        <a:latin typeface="Calibri Light"/>
        <a:ea typeface="BIZ UDP明朝 Medium"/>
        <a:cs typeface=""/>
      </a:majorFont>
      <a:minorFont>
        <a:latin typeface="Calibri"/>
        <a:ea typeface="BIZ UDP明朝 Medium"/>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272</TotalTime>
  <Words>3458</Words>
  <Application>Microsoft Office PowerPoint</Application>
  <PresentationFormat>ワイド画面</PresentationFormat>
  <Paragraphs>367</Paragraphs>
  <Slides>43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HGP創英角ﾎﾟｯﾌﾟ体</vt:lpstr>
      <vt:lpstr>Arial</vt:lpstr>
      <vt:lpstr>Calibri</vt:lpstr>
      <vt:lpstr>Calibri Light</vt:lpstr>
      <vt:lpstr>Wingdings</vt:lpstr>
      <vt:lpstr>Wingdings 2</vt:lpstr>
      <vt:lpstr>DividendVTI</vt:lpstr>
      <vt:lpstr>コーチングカタログ  ２０２５</vt:lpstr>
      <vt:lpstr>PowerPoint プレゼンテーション</vt:lpstr>
      <vt:lpstr>PowerPoint プレゼンテーション</vt:lpstr>
      <vt:lpstr>コーチングを受ける必要性</vt:lpstr>
      <vt:lpstr>PowerPoint プレゼンテーション</vt:lpstr>
      <vt:lpstr>コーチがつくとどんな効果があるの？</vt:lpstr>
      <vt:lpstr>PowerPoint プレゼンテーション</vt:lpstr>
      <vt:lpstr>PowerPoint プレゼンテーション</vt:lpstr>
      <vt:lpstr>コーチングの姿勢      vsティーチング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コーチングは何に働きかけるのか</vt:lpstr>
      <vt:lpstr>PowerPoint プレゼンテーション</vt:lpstr>
      <vt:lpstr>PowerPoint プレゼンテーション</vt:lpstr>
      <vt:lpstr>インタラクティブ（双方向）</vt:lpstr>
      <vt:lpstr>オンゴーイング（現在進行形）</vt:lpstr>
      <vt:lpstr>テーラーメイド（個別対応）</vt:lpstr>
      <vt:lpstr>PowerPoint プレゼンテーション</vt:lpstr>
      <vt:lpstr>コーチングに必要なスキルとは？</vt:lpstr>
      <vt:lpstr>「傾聴力」</vt:lpstr>
      <vt:lpstr>「質問力」</vt:lpstr>
      <vt:lpstr>「承認力」</vt:lpstr>
      <vt:lpstr>「フィードバックスキル」</vt:lpstr>
      <vt:lpstr>「リクエストスキル」</vt:lpstr>
      <vt:lpstr>「フィードフォワード」</vt:lpstr>
      <vt:lpstr>PowerPoint プレゼンテーション</vt:lpstr>
      <vt:lpstr>アスリートの技術向上やメンタル強化をサポートする スポーツコーチング</vt:lpstr>
      <vt:lpstr>健康維持や生活習慣の改善をサポートする ヘルスコーチング</vt:lpstr>
      <vt:lpstr>学業の成功をサポートする アカデミックコーチング</vt:lpstr>
      <vt:lpstr>精神的な強さやストレス管理をサポートする メンタルコーチング</vt:lpstr>
      <vt:lpstr>人間関係の改善や強化をサポートする リレーションシップコーチング</vt:lpstr>
      <vt:lpstr>組織に対する組織・チームにする オーガニゼーショナルコーチング</vt:lpstr>
      <vt:lpstr>仕事に対するキャリアコーチング</vt:lpstr>
      <vt:lpstr>自己理解・自己研磨などに対する パーソナルコーチング</vt:lpstr>
      <vt:lpstr>家族に対するファミリーコーチング</vt:lpstr>
      <vt:lpstr>人生を豊かにするライフコーチング</vt:lpstr>
      <vt:lpstr>経営者フェーズを上げるエグゼクティブコーチング</vt:lpstr>
      <vt:lpstr>PowerPoint プレゼンテーション</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コーチングの目的</dc:title>
  <dc:creator>長田 敦志</dc:creator>
  <cp:lastModifiedBy>パソコン基礎科③</cp:lastModifiedBy>
  <cp:revision>13</cp:revision>
  <dcterms:created xsi:type="dcterms:W3CDTF">2024-01-05T23:14:48Z</dcterms:created>
  <dcterms:modified xsi:type="dcterms:W3CDTF">2025-02-06T03:40:24Z</dcterms:modified>
</cp:coreProperties>
</file>